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78" r:id="rId3"/>
    <p:sldId id="447" r:id="rId4"/>
    <p:sldId id="408" r:id="rId5"/>
    <p:sldId id="436" r:id="rId6"/>
    <p:sldId id="433" r:id="rId7"/>
    <p:sldId id="446" r:id="rId8"/>
    <p:sldId id="438" r:id="rId9"/>
    <p:sldId id="439" r:id="rId10"/>
    <p:sldId id="427" r:id="rId11"/>
    <p:sldId id="440" r:id="rId12"/>
    <p:sldId id="443" r:id="rId13"/>
    <p:sldId id="444" r:id="rId14"/>
    <p:sldId id="441" r:id="rId15"/>
    <p:sldId id="442" r:id="rId16"/>
    <p:sldId id="448" r:id="rId17"/>
    <p:sldId id="449" r:id="rId18"/>
    <p:sldId id="429" r:id="rId19"/>
    <p:sldId id="391" r:id="rId20"/>
    <p:sldId id="421" r:id="rId21"/>
    <p:sldId id="428" r:id="rId22"/>
    <p:sldId id="410" r:id="rId23"/>
    <p:sldId id="411" r:id="rId24"/>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D757CFF0-64D4-4585-BA7A-8CA85903F456}">
          <p14:sldIdLst>
            <p14:sldId id="256"/>
            <p14:sldId id="378"/>
            <p14:sldId id="447"/>
            <p14:sldId id="408"/>
            <p14:sldId id="436"/>
            <p14:sldId id="433"/>
            <p14:sldId id="446"/>
            <p14:sldId id="438"/>
            <p14:sldId id="439"/>
            <p14:sldId id="427"/>
            <p14:sldId id="440"/>
            <p14:sldId id="443"/>
            <p14:sldId id="444"/>
            <p14:sldId id="441"/>
            <p14:sldId id="442"/>
            <p14:sldId id="448"/>
            <p14:sldId id="449"/>
            <p14:sldId id="429"/>
            <p14:sldId id="391"/>
            <p14:sldId id="421"/>
            <p14:sldId id="428"/>
            <p14:sldId id="410"/>
            <p14:sldId id="411"/>
          </p14:sldIdLst>
        </p14:section>
      </p14:sectionLst>
    </p:ext>
    <p:ext uri="{EFAFB233-063F-42B5-8137-9DF3F51BA10A}">
      <p15:sldGuideLst xmlns:p15="http://schemas.microsoft.com/office/powerpoint/2012/main">
        <p15:guide id="1" orient="horz" pos="302" userDrawn="1">
          <p15:clr>
            <a:srgbClr val="A4A3A4"/>
          </p15:clr>
        </p15:guide>
        <p15:guide id="2" pos="2009" userDrawn="1">
          <p15:clr>
            <a:srgbClr val="A4A3A4"/>
          </p15:clr>
        </p15:guide>
        <p15:guide id="3" pos="197" userDrawn="1">
          <p15:clr>
            <a:srgbClr val="A4A3A4"/>
          </p15:clr>
        </p15:guide>
        <p15:guide id="4" pos="2211" userDrawn="1">
          <p15:clr>
            <a:srgbClr val="A4A3A4"/>
          </p15:clr>
        </p15:guide>
        <p15:guide id="5" pos="5564" userDrawn="1">
          <p15:clr>
            <a:srgbClr val="A4A3A4"/>
          </p15:clr>
        </p15:guide>
        <p15:guide id="6" orient="horz" pos="584" userDrawn="1">
          <p15:clr>
            <a:srgbClr val="A4A3A4"/>
          </p15:clr>
        </p15:guide>
        <p15:guide id="7" orient="horz" pos="731" userDrawn="1">
          <p15:clr>
            <a:srgbClr val="A4A3A4"/>
          </p15:clr>
        </p15:guide>
        <p15:guide id="8" orient="horz" pos="2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899B2-BA1D-244C-9C79-7C564065EFBA}" v="7" dt="2020-07-14T13:13:28.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6296" autoAdjust="0"/>
  </p:normalViewPr>
  <p:slideViewPr>
    <p:cSldViewPr snapToGrid="0" snapToObjects="1" showGuides="1">
      <p:cViewPr varScale="1">
        <p:scale>
          <a:sx n="201" d="100"/>
          <a:sy n="201" d="100"/>
        </p:scale>
        <p:origin x="272" y="192"/>
      </p:cViewPr>
      <p:guideLst>
        <p:guide orient="horz" pos="302"/>
        <p:guide pos="2009"/>
        <p:guide pos="197"/>
        <p:guide pos="2211"/>
        <p:guide pos="5564"/>
        <p:guide orient="horz" pos="584"/>
        <p:guide orient="horz" pos="731"/>
        <p:guide orient="horz" pos="2940"/>
      </p:guideLst>
    </p:cSldViewPr>
  </p:slideViewPr>
  <p:outlineViewPr>
    <p:cViewPr>
      <p:scale>
        <a:sx n="33" d="100"/>
        <a:sy n="33" d="100"/>
      </p:scale>
      <p:origin x="0" y="-2604"/>
    </p:cViewPr>
  </p:outlineViewPr>
  <p:notesTextViewPr>
    <p:cViewPr>
      <p:scale>
        <a:sx n="1" d="1"/>
        <a:sy n="1" d="1"/>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t Archie" userId="c82a259d-bbf6-40ac-a7d5-c10264050ddc" providerId="ADAL" clId="{7E6023BF-2F1E-EE45-B754-B575BB7969CD}"/>
    <pc:docChg chg="undo custSel modSld">
      <pc:chgData name="Kit Archie" userId="c82a259d-bbf6-40ac-a7d5-c10264050ddc" providerId="ADAL" clId="{7E6023BF-2F1E-EE45-B754-B575BB7969CD}" dt="2020-02-03T16:39:03.232" v="11"/>
      <pc:docMkLst>
        <pc:docMk/>
      </pc:docMkLst>
      <pc:sldChg chg="modSp">
        <pc:chgData name="Kit Archie" userId="c82a259d-bbf6-40ac-a7d5-c10264050ddc" providerId="ADAL" clId="{7E6023BF-2F1E-EE45-B754-B575BB7969CD}" dt="2020-02-03T16:39:03.232" v="11"/>
        <pc:sldMkLst>
          <pc:docMk/>
          <pc:sldMk cId="2229619792" sldId="447"/>
        </pc:sldMkLst>
        <pc:spChg chg="mod">
          <ac:chgData name="Kit Archie" userId="c82a259d-bbf6-40ac-a7d5-c10264050ddc" providerId="ADAL" clId="{7E6023BF-2F1E-EE45-B754-B575BB7969CD}" dt="2020-02-03T16:39:03.232" v="11"/>
          <ac:spMkLst>
            <pc:docMk/>
            <pc:sldMk cId="2229619792" sldId="447"/>
            <ac:spMk id="4" creationId="{F6350315-E0C6-4146-B441-EDE682F0B1DE}"/>
          </ac:spMkLst>
        </pc:spChg>
      </pc:sldChg>
    </pc:docChg>
  </pc:docChgLst>
  <pc:docChgLst>
    <pc:chgData name="Kit Archie" userId="c82a259d-bbf6-40ac-a7d5-c10264050ddc" providerId="ADAL" clId="{BCB02F7D-C39E-564F-9466-4B3531C05103}"/>
    <pc:docChg chg="modSld">
      <pc:chgData name="Kit Archie" userId="c82a259d-bbf6-40ac-a7d5-c10264050ddc" providerId="ADAL" clId="{BCB02F7D-C39E-564F-9466-4B3531C05103}" dt="2019-11-13T16:57:33.868" v="1"/>
      <pc:docMkLst>
        <pc:docMk/>
      </pc:docMkLst>
      <pc:sldChg chg="modSp modTransition">
        <pc:chgData name="Kit Archie" userId="c82a259d-bbf6-40ac-a7d5-c10264050ddc" providerId="ADAL" clId="{BCB02F7D-C39E-564F-9466-4B3531C05103}" dt="2019-11-13T16:57:33.868" v="1"/>
        <pc:sldMkLst>
          <pc:docMk/>
          <pc:sldMk cId="2229619792" sldId="447"/>
        </pc:sldMkLst>
        <pc:spChg chg="mod">
          <ac:chgData name="Kit Archie" userId="c82a259d-bbf6-40ac-a7d5-c10264050ddc" providerId="ADAL" clId="{BCB02F7D-C39E-564F-9466-4B3531C05103}" dt="2019-11-13T16:57:29.031" v="0"/>
          <ac:spMkLst>
            <pc:docMk/>
            <pc:sldMk cId="2229619792" sldId="447"/>
            <ac:spMk id="4" creationId="{F6350315-E0C6-4146-B441-EDE682F0B1DE}"/>
          </ac:spMkLst>
        </pc:spChg>
      </pc:sldChg>
    </pc:docChg>
  </pc:docChgLst>
  <pc:docChgLst>
    <pc:chgData name="Kit Archie" userId="c82a259d-bbf6-40ac-a7d5-c10264050ddc" providerId="ADAL" clId="{45B899B2-BA1D-244C-9C79-7C564065EFBA}"/>
    <pc:docChg chg="custSel modSld">
      <pc:chgData name="Kit Archie" userId="c82a259d-bbf6-40ac-a7d5-c10264050ddc" providerId="ADAL" clId="{45B899B2-BA1D-244C-9C79-7C564065EFBA}" dt="2020-07-14T13:23:31.549" v="24" actId="1076"/>
      <pc:docMkLst>
        <pc:docMk/>
      </pc:docMkLst>
      <pc:sldChg chg="addSp delSp modSp mod">
        <pc:chgData name="Kit Archie" userId="c82a259d-bbf6-40ac-a7d5-c10264050ddc" providerId="ADAL" clId="{45B899B2-BA1D-244C-9C79-7C564065EFBA}" dt="2020-07-14T13:13:33.683" v="19" actId="478"/>
        <pc:sldMkLst>
          <pc:docMk/>
          <pc:sldMk cId="275730790" sldId="256"/>
        </pc:sldMkLst>
        <pc:picChg chg="add del mod">
          <ac:chgData name="Kit Archie" userId="c82a259d-bbf6-40ac-a7d5-c10264050ddc" providerId="ADAL" clId="{45B899B2-BA1D-244C-9C79-7C564065EFBA}" dt="2020-07-14T13:13:33.683" v="19" actId="478"/>
          <ac:picMkLst>
            <pc:docMk/>
            <pc:sldMk cId="275730790" sldId="256"/>
            <ac:picMk id="3" creationId="{D15E5054-0AD4-124E-ACE1-57003A82B318}"/>
          </ac:picMkLst>
        </pc:picChg>
      </pc:sldChg>
      <pc:sldChg chg="modSp mod">
        <pc:chgData name="Kit Archie" userId="c82a259d-bbf6-40ac-a7d5-c10264050ddc" providerId="ADAL" clId="{45B899B2-BA1D-244C-9C79-7C564065EFBA}" dt="2020-07-14T13:23:21.303" v="20" actId="1076"/>
        <pc:sldMkLst>
          <pc:docMk/>
          <pc:sldMk cId="1014033462" sldId="436"/>
        </pc:sldMkLst>
        <pc:picChg chg="mod">
          <ac:chgData name="Kit Archie" userId="c82a259d-bbf6-40ac-a7d5-c10264050ddc" providerId="ADAL" clId="{45B899B2-BA1D-244C-9C79-7C564065EFBA}" dt="2020-07-14T13:23:21.303" v="20" actId="1076"/>
          <ac:picMkLst>
            <pc:docMk/>
            <pc:sldMk cId="1014033462" sldId="436"/>
            <ac:picMk id="3" creationId="{D315696A-81FB-3247-B09B-FC72BD2242EB}"/>
          </ac:picMkLst>
        </pc:picChg>
      </pc:sldChg>
      <pc:sldChg chg="addSp modSp mod modTransition">
        <pc:chgData name="Kit Archie" userId="c82a259d-bbf6-40ac-a7d5-c10264050ddc" providerId="ADAL" clId="{45B899B2-BA1D-244C-9C79-7C564065EFBA}" dt="2020-07-14T13:23:31.549" v="24" actId="1076"/>
        <pc:sldMkLst>
          <pc:docMk/>
          <pc:sldMk cId="2229619792" sldId="447"/>
        </pc:sldMkLst>
        <pc:spChg chg="mod">
          <ac:chgData name="Kit Archie" userId="c82a259d-bbf6-40ac-a7d5-c10264050ddc" providerId="ADAL" clId="{45B899B2-BA1D-244C-9C79-7C564065EFBA}" dt="2020-06-11T15:58:09.888" v="9" actId="255"/>
          <ac:spMkLst>
            <pc:docMk/>
            <pc:sldMk cId="2229619792" sldId="447"/>
            <ac:spMk id="4" creationId="{F6350315-E0C6-4146-B441-EDE682F0B1DE}"/>
          </ac:spMkLst>
        </pc:spChg>
        <pc:spChg chg="add mod">
          <ac:chgData name="Kit Archie" userId="c82a259d-bbf6-40ac-a7d5-c10264050ddc" providerId="ADAL" clId="{45B899B2-BA1D-244C-9C79-7C564065EFBA}" dt="2020-06-11T15:58:01.608" v="7"/>
          <ac:spMkLst>
            <pc:docMk/>
            <pc:sldMk cId="2229619792" sldId="447"/>
            <ac:spMk id="8" creationId="{28DC34E3-955F-FB4F-A0F3-F1C460E07A80}"/>
          </ac:spMkLst>
        </pc:spChg>
        <pc:picChg chg="add mod">
          <ac:chgData name="Kit Archie" userId="c82a259d-bbf6-40ac-a7d5-c10264050ddc" providerId="ADAL" clId="{45B899B2-BA1D-244C-9C79-7C564065EFBA}" dt="2020-07-14T13:23:31.549" v="24" actId="1076"/>
          <ac:picMkLst>
            <pc:docMk/>
            <pc:sldMk cId="2229619792" sldId="447"/>
            <ac:picMk id="9" creationId="{A2A5BBE2-92E4-1D40-94E4-863FA7F14197}"/>
          </ac:picMkLst>
        </pc:picChg>
      </pc:sldChg>
    </pc:docChg>
  </pc:docChgLst>
  <pc:docChgLst>
    <pc:chgData name="Kit Archie" userId="c82a259d-bbf6-40ac-a7d5-c10264050ddc" providerId="ADAL" clId="{4C77A7CA-7273-6A4A-A5C6-9792999EC6A6}"/>
    <pc:docChg chg="modSld">
      <pc:chgData name="Kit Archie" userId="c82a259d-bbf6-40ac-a7d5-c10264050ddc" providerId="ADAL" clId="{4C77A7CA-7273-6A4A-A5C6-9792999EC6A6}" dt="2020-05-18T18:00:38.240" v="6" actId="20577"/>
      <pc:docMkLst>
        <pc:docMk/>
      </pc:docMkLst>
      <pc:sldChg chg="addSp modSp">
        <pc:chgData name="Kit Archie" userId="c82a259d-bbf6-40ac-a7d5-c10264050ddc" providerId="ADAL" clId="{4C77A7CA-7273-6A4A-A5C6-9792999EC6A6}" dt="2020-05-18T18:00:38.240" v="6" actId="20577"/>
        <pc:sldMkLst>
          <pc:docMk/>
          <pc:sldMk cId="2229619792" sldId="447"/>
        </pc:sldMkLst>
        <pc:spChg chg="add mod">
          <ac:chgData name="Kit Archie" userId="c82a259d-bbf6-40ac-a7d5-c10264050ddc" providerId="ADAL" clId="{4C77A7CA-7273-6A4A-A5C6-9792999EC6A6}" dt="2020-05-18T18:00:38.240" v="6" actId="20577"/>
          <ac:spMkLst>
            <pc:docMk/>
            <pc:sldMk cId="2229619792" sldId="447"/>
            <ac:spMk id="7" creationId="{4A3DA62C-8A5B-214A-8E52-EE5105FB175C}"/>
          </ac:spMkLst>
        </pc:spChg>
      </pc:sldChg>
    </pc:docChg>
  </pc:docChgLst>
  <pc:docChgLst>
    <pc:chgData name="Kit Archie" userId="c82a259d-bbf6-40ac-a7d5-c10264050ddc" providerId="ADAL" clId="{4DB93BEF-AA44-2542-ADF1-E0C1129C1CBA}"/>
    <pc:docChg chg="modSld">
      <pc:chgData name="Kit Archie" userId="c82a259d-bbf6-40ac-a7d5-c10264050ddc" providerId="ADAL" clId="{4DB93BEF-AA44-2542-ADF1-E0C1129C1CBA}" dt="2019-10-23T13:00:32.217" v="8" actId="729"/>
      <pc:docMkLst>
        <pc:docMk/>
      </pc:docMkLst>
      <pc:sldChg chg="mod modShow">
        <pc:chgData name="Kit Archie" userId="c82a259d-bbf6-40ac-a7d5-c10264050ddc" providerId="ADAL" clId="{4DB93BEF-AA44-2542-ADF1-E0C1129C1CBA}" dt="2019-09-26T21:35:00.024" v="3" actId="729"/>
        <pc:sldMkLst>
          <pc:docMk/>
          <pc:sldMk cId="3503000624" sldId="408"/>
        </pc:sldMkLst>
      </pc:sldChg>
      <pc:sldChg chg="addSp modSp mod modShow">
        <pc:chgData name="Kit Archie" userId="c82a259d-bbf6-40ac-a7d5-c10264050ddc" providerId="ADAL" clId="{4DB93BEF-AA44-2542-ADF1-E0C1129C1CBA}" dt="2019-10-23T13:00:32.217" v="8" actId="729"/>
        <pc:sldMkLst>
          <pc:docMk/>
          <pc:sldMk cId="2229619792" sldId="447"/>
        </pc:sldMkLst>
        <pc:spChg chg="mod">
          <ac:chgData name="Kit Archie" userId="c82a259d-bbf6-40ac-a7d5-c10264050ddc" providerId="ADAL" clId="{4DB93BEF-AA44-2542-ADF1-E0C1129C1CBA}" dt="2019-10-11T12:57:00.682" v="7" actId="20577"/>
          <ac:spMkLst>
            <pc:docMk/>
            <pc:sldMk cId="2229619792" sldId="447"/>
            <ac:spMk id="4" creationId="{F6350315-E0C6-4146-B441-EDE682F0B1DE}"/>
          </ac:spMkLst>
        </pc:spChg>
        <pc:spChg chg="add mod">
          <ac:chgData name="Kit Archie" userId="c82a259d-bbf6-40ac-a7d5-c10264050ddc" providerId="ADAL" clId="{4DB93BEF-AA44-2542-ADF1-E0C1129C1CBA}" dt="2019-10-11T12:56:31.515" v="4" actId="767"/>
          <ac:spMkLst>
            <pc:docMk/>
            <pc:sldMk cId="2229619792" sldId="447"/>
            <ac:spMk id="6" creationId="{9EBE3E9B-2256-FD48-987F-FB2BF1E2D48E}"/>
          </ac:spMkLst>
        </pc:spChg>
      </pc:sldChg>
    </pc:docChg>
  </pc:docChgLst>
  <pc:docChgLst>
    <pc:chgData name="Kit Archie" userId="S::kit.archie@blackboard.com::c82a259d-bbf6-40ac-a7d5-c10264050ddc" providerId="AD" clId="Web-{B3ADD317-59AD-C798-BF35-5285640575CD}"/>
    <pc:docChg chg="addSld delSld sldOrd modSection">
      <pc:chgData name="Kit Archie" userId="S::kit.archie@blackboard.com::c82a259d-bbf6-40ac-a7d5-c10264050ddc" providerId="AD" clId="Web-{B3ADD317-59AD-C798-BF35-5285640575CD}" dt="2019-09-18T19:29:04.493" v="7"/>
      <pc:docMkLst>
        <pc:docMk/>
      </pc:docMkLst>
      <pc:sldChg chg="ord">
        <pc:chgData name="Kit Archie" userId="S::kit.archie@blackboard.com::c82a259d-bbf6-40ac-a7d5-c10264050ddc" providerId="AD" clId="Web-{B3ADD317-59AD-C798-BF35-5285640575CD}" dt="2019-09-18T19:29:01.415" v="6"/>
        <pc:sldMkLst>
          <pc:docMk/>
          <pc:sldMk cId="1170286194" sldId="427"/>
        </pc:sldMkLst>
      </pc:sldChg>
      <pc:sldChg chg="ord">
        <pc:chgData name="Kit Archie" userId="S::kit.archie@blackboard.com::c82a259d-bbf6-40ac-a7d5-c10264050ddc" providerId="AD" clId="Web-{B3ADD317-59AD-C798-BF35-5285640575CD}" dt="2019-09-18T19:29:04.493" v="7"/>
        <pc:sldMkLst>
          <pc:docMk/>
          <pc:sldMk cId="277477921" sldId="439"/>
        </pc:sldMkLst>
      </pc:sldChg>
      <pc:sldChg chg="add del">
        <pc:chgData name="Kit Archie" userId="S::kit.archie@blackboard.com::c82a259d-bbf6-40ac-a7d5-c10264050ddc" providerId="AD" clId="Web-{B3ADD317-59AD-C798-BF35-5285640575CD}" dt="2019-09-18T19:28:58.462" v="5"/>
        <pc:sldMkLst>
          <pc:docMk/>
          <pc:sldMk cId="4286462838" sldId="443"/>
        </pc:sldMkLst>
      </pc:sldChg>
      <pc:sldChg chg="add del">
        <pc:chgData name="Kit Archie" userId="S::kit.archie@blackboard.com::c82a259d-bbf6-40ac-a7d5-c10264050ddc" providerId="AD" clId="Web-{B3ADD317-59AD-C798-BF35-5285640575CD}" dt="2019-09-18T19:28:57.150" v="4"/>
        <pc:sldMkLst>
          <pc:docMk/>
          <pc:sldMk cId="3349085185" sldId="444"/>
        </pc:sldMkLst>
      </pc:sldChg>
    </pc:docChg>
  </pc:docChgLst>
  <pc:docChgLst>
    <pc:chgData name="Kit Archie" userId="c82a259d-bbf6-40ac-a7d5-c10264050ddc" providerId="ADAL" clId="{43825FA6-764D-2B42-9216-F3CE0D7D9606}"/>
    <pc:docChg chg="modSld">
      <pc:chgData name="Kit Archie" userId="c82a259d-bbf6-40ac-a7d5-c10264050ddc" providerId="ADAL" clId="{43825FA6-764D-2B42-9216-F3CE0D7D9606}" dt="2020-01-08T13:59:08.514" v="1" actId="20577"/>
      <pc:docMkLst>
        <pc:docMk/>
      </pc:docMkLst>
      <pc:sldChg chg="modSp">
        <pc:chgData name="Kit Archie" userId="c82a259d-bbf6-40ac-a7d5-c10264050ddc" providerId="ADAL" clId="{43825FA6-764D-2B42-9216-F3CE0D7D9606}" dt="2020-01-08T13:59:08.514" v="1" actId="20577"/>
        <pc:sldMkLst>
          <pc:docMk/>
          <pc:sldMk cId="2229619792" sldId="447"/>
        </pc:sldMkLst>
        <pc:spChg chg="mod">
          <ac:chgData name="Kit Archie" userId="c82a259d-bbf6-40ac-a7d5-c10264050ddc" providerId="ADAL" clId="{43825FA6-764D-2B42-9216-F3CE0D7D9606}" dt="2020-01-08T13:59:08.514" v="1" actId="20577"/>
          <ac:spMkLst>
            <pc:docMk/>
            <pc:sldMk cId="2229619792" sldId="447"/>
            <ac:spMk id="4" creationId="{F6350315-E0C6-4146-B441-EDE682F0B1DE}"/>
          </ac:spMkLst>
        </pc:spChg>
      </pc:sldChg>
    </pc:docChg>
  </pc:docChgLst>
  <pc:docChgLst>
    <pc:chgData name="Kit Archie" userId="S::kit.archie@blackboard.com::c82a259d-bbf6-40ac-a7d5-c10264050ddc" providerId="AD" clId="Web-{149FF961-55A2-4845-1FD9-69F1E4E066C7}"/>
    <pc:docChg chg="modSld">
      <pc:chgData name="Kit Archie" userId="S::kit.archie@blackboard.com::c82a259d-bbf6-40ac-a7d5-c10264050ddc" providerId="AD" clId="Web-{149FF961-55A2-4845-1FD9-69F1E4E066C7}" dt="2020-05-13T16:09:48.159" v="2" actId="20577"/>
      <pc:docMkLst>
        <pc:docMk/>
      </pc:docMkLst>
      <pc:sldChg chg="modSp">
        <pc:chgData name="Kit Archie" userId="S::kit.archie@blackboard.com::c82a259d-bbf6-40ac-a7d5-c10264050ddc" providerId="AD" clId="Web-{149FF961-55A2-4845-1FD9-69F1E4E066C7}" dt="2020-05-13T16:09:43.159" v="0" actId="20577"/>
        <pc:sldMkLst>
          <pc:docMk/>
          <pc:sldMk cId="2229619792" sldId="447"/>
        </pc:sldMkLst>
        <pc:spChg chg="mod">
          <ac:chgData name="Kit Archie" userId="S::kit.archie@blackboard.com::c82a259d-bbf6-40ac-a7d5-c10264050ddc" providerId="AD" clId="Web-{149FF961-55A2-4845-1FD9-69F1E4E066C7}" dt="2020-05-13T16:09:43.159" v="0" actId="20577"/>
          <ac:spMkLst>
            <pc:docMk/>
            <pc:sldMk cId="2229619792" sldId="447"/>
            <ac:spMk id="4" creationId="{F6350315-E0C6-4146-B441-EDE682F0B1DE}"/>
          </ac:spMkLst>
        </pc:spChg>
      </pc:sldChg>
    </pc:docChg>
  </pc:docChgLst>
  <pc:docChgLst>
    <pc:chgData name="Kit Archie" userId="S::kit.archie@blackboard.com::c82a259d-bbf6-40ac-a7d5-c10264050ddc" providerId="AD" clId="Web-{E2D242C4-10A2-465E-BE72-A0D7D8C359C3}"/>
    <pc:docChg chg="modSld">
      <pc:chgData name="Kit Archie" userId="S::kit.archie@blackboard.com::c82a259d-bbf6-40ac-a7d5-c10264050ddc" providerId="AD" clId="Web-{E2D242C4-10A2-465E-BE72-A0D7D8C359C3}" dt="2019-09-20T14:58:15.905" v="3"/>
      <pc:docMkLst>
        <pc:docMk/>
      </pc:docMkLst>
      <pc:sldChg chg="mod modShow">
        <pc:chgData name="Kit Archie" userId="S::kit.archie@blackboard.com::c82a259d-bbf6-40ac-a7d5-c10264050ddc" providerId="AD" clId="Web-{E2D242C4-10A2-465E-BE72-A0D7D8C359C3}" dt="2019-09-20T14:58:15.905" v="3"/>
        <pc:sldMkLst>
          <pc:docMk/>
          <pc:sldMk cId="3503000624" sldId="408"/>
        </pc:sldMkLst>
      </pc:sldChg>
      <pc:sldChg chg="modSp">
        <pc:chgData name="Kit Archie" userId="S::kit.archie@blackboard.com::c82a259d-bbf6-40ac-a7d5-c10264050ddc" providerId="AD" clId="Web-{E2D242C4-10A2-465E-BE72-A0D7D8C359C3}" dt="2019-09-20T14:58:01.295" v="0" actId="20577"/>
        <pc:sldMkLst>
          <pc:docMk/>
          <pc:sldMk cId="2229619792" sldId="447"/>
        </pc:sldMkLst>
        <pc:spChg chg="mod">
          <ac:chgData name="Kit Archie" userId="S::kit.archie@blackboard.com::c82a259d-bbf6-40ac-a7d5-c10264050ddc" providerId="AD" clId="Web-{E2D242C4-10A2-465E-BE72-A0D7D8C359C3}" dt="2019-09-20T14:58:01.295" v="0" actId="20577"/>
          <ac:spMkLst>
            <pc:docMk/>
            <pc:sldMk cId="2229619792" sldId="447"/>
            <ac:spMk id="4" creationId="{F6350315-E0C6-4146-B441-EDE682F0B1DE}"/>
          </ac:spMkLst>
        </pc:spChg>
      </pc:sldChg>
    </pc:docChg>
  </pc:docChgLst>
  <pc:docChgLst>
    <pc:chgData name="Kit Archie" userId="c82a259d-bbf6-40ac-a7d5-c10264050ddc" providerId="ADAL" clId="{A7F6AD14-AF98-124A-9454-91D5B085C234}"/>
    <pc:docChg chg="modSld">
      <pc:chgData name="Kit Archie" userId="c82a259d-bbf6-40ac-a7d5-c10264050ddc" providerId="ADAL" clId="{A7F6AD14-AF98-124A-9454-91D5B085C234}" dt="2019-08-18T19:58:56.896" v="10" actId="1076"/>
      <pc:docMkLst>
        <pc:docMk/>
      </pc:docMkLst>
      <pc:sldChg chg="addSp modSp">
        <pc:chgData name="Kit Archie" userId="c82a259d-bbf6-40ac-a7d5-c10264050ddc" providerId="ADAL" clId="{A7F6AD14-AF98-124A-9454-91D5B085C234}" dt="2019-08-18T19:58:56.896" v="10" actId="1076"/>
        <pc:sldMkLst>
          <pc:docMk/>
          <pc:sldMk cId="1014033462" sldId="436"/>
        </pc:sldMkLst>
        <pc:picChg chg="add mod">
          <ac:chgData name="Kit Archie" userId="c82a259d-bbf6-40ac-a7d5-c10264050ddc" providerId="ADAL" clId="{A7F6AD14-AF98-124A-9454-91D5B085C234}" dt="2019-08-18T19:58:56.896" v="10" actId="1076"/>
          <ac:picMkLst>
            <pc:docMk/>
            <pc:sldMk cId="1014033462" sldId="436"/>
            <ac:picMk id="3" creationId="{D315696A-81FB-3247-B09B-FC72BD2242EB}"/>
          </ac:picMkLst>
        </pc:picChg>
      </pc:sldChg>
      <pc:sldChg chg="addSp modSp">
        <pc:chgData name="Kit Archie" userId="c82a259d-bbf6-40ac-a7d5-c10264050ddc" providerId="ADAL" clId="{A7F6AD14-AF98-124A-9454-91D5B085C234}" dt="2019-08-16T18:56:34.842" v="8"/>
        <pc:sldMkLst>
          <pc:docMk/>
          <pc:sldMk cId="2229619792" sldId="447"/>
        </pc:sldMkLst>
        <pc:spChg chg="add mod">
          <ac:chgData name="Kit Archie" userId="c82a259d-bbf6-40ac-a7d5-c10264050ddc" providerId="ADAL" clId="{A7F6AD14-AF98-124A-9454-91D5B085C234}" dt="2019-08-16T18:56:29.431" v="6" actId="767"/>
          <ac:spMkLst>
            <pc:docMk/>
            <pc:sldMk cId="2229619792" sldId="447"/>
            <ac:spMk id="2" creationId="{4F46373B-9AE4-404E-B6E5-62139B7C0B15}"/>
          </ac:spMkLst>
        </pc:spChg>
        <pc:spChg chg="mod">
          <ac:chgData name="Kit Archie" userId="c82a259d-bbf6-40ac-a7d5-c10264050ddc" providerId="ADAL" clId="{A7F6AD14-AF98-124A-9454-91D5B085C234}" dt="2019-08-16T18:56:34.842" v="8"/>
          <ac:spMkLst>
            <pc:docMk/>
            <pc:sldMk cId="2229619792" sldId="447"/>
            <ac:spMk id="4" creationId="{F6350315-E0C6-4146-B441-EDE682F0B1DE}"/>
          </ac:spMkLst>
        </pc:spChg>
        <pc:spChg chg="add mod">
          <ac:chgData name="Kit Archie" userId="c82a259d-bbf6-40ac-a7d5-c10264050ddc" providerId="ADAL" clId="{A7F6AD14-AF98-124A-9454-91D5B085C234}" dt="2019-08-16T18:56:31.045" v="7" actId="767"/>
          <ac:spMkLst>
            <pc:docMk/>
            <pc:sldMk cId="2229619792" sldId="447"/>
            <ac:spMk id="5" creationId="{0E05A153-1604-DB47-B38A-BF307E5378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E0FF2-05AA-467F-BDC2-8A760F9485FC}" type="datetimeFigureOut">
              <a:rPr lang="en-US" smtClean="0"/>
              <a:t>7/14/20</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55BB8-036D-46DB-A5AB-540BFCA7C15B}" type="slidenum">
              <a:rPr lang="en-US" smtClean="0"/>
              <a:t>‹#›</a:t>
            </a:fld>
            <a:endParaRPr lang="en-US"/>
          </a:p>
        </p:txBody>
      </p:sp>
    </p:spTree>
    <p:extLst>
      <p:ext uri="{BB962C8B-B14F-4D97-AF65-F5344CB8AC3E}">
        <p14:creationId xmlns:p14="http://schemas.microsoft.com/office/powerpoint/2010/main" val="2492856647"/>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31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6024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400" b="1" dirty="0">
              <a:cs typeface="MetaSerif OT Bold"/>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22</a:t>
            </a:fld>
            <a:endParaRPr lang="en-US"/>
          </a:p>
        </p:txBody>
      </p:sp>
    </p:spTree>
    <p:extLst>
      <p:ext uri="{BB962C8B-B14F-4D97-AF65-F5344CB8AC3E}">
        <p14:creationId xmlns:p14="http://schemas.microsoft.com/office/powerpoint/2010/main" val="32998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1" dirty="0">
                <a:cs typeface="MetaSerif OT Bold"/>
              </a:rPr>
              <a:t>http://bit.ly/basicmsw</a:t>
            </a:r>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a:t>
            </a:fld>
            <a:endParaRPr lang="en-US"/>
          </a:p>
        </p:txBody>
      </p:sp>
    </p:spTree>
    <p:extLst>
      <p:ext uri="{BB962C8B-B14F-4D97-AF65-F5344CB8AC3E}">
        <p14:creationId xmlns:p14="http://schemas.microsoft.com/office/powerpoint/2010/main" val="91843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9C735-6F2D-47DB-B97A-FEE3662BBA2C}" type="slidenum">
              <a:rPr lang="en-US" smtClean="0"/>
              <a:t>4</a:t>
            </a:fld>
            <a:endParaRPr lang="en-US"/>
          </a:p>
        </p:txBody>
      </p:sp>
    </p:spTree>
    <p:extLst>
      <p:ext uri="{BB962C8B-B14F-4D97-AF65-F5344CB8AC3E}">
        <p14:creationId xmlns:p14="http://schemas.microsoft.com/office/powerpoint/2010/main" val="90754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5</a:t>
            </a:fld>
            <a:endParaRPr lang="en-US"/>
          </a:p>
        </p:txBody>
      </p:sp>
    </p:spTree>
    <p:extLst>
      <p:ext uri="{BB962C8B-B14F-4D97-AF65-F5344CB8AC3E}">
        <p14:creationId xmlns:p14="http://schemas.microsoft.com/office/powerpoint/2010/main" val="253684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t>6</a:t>
            </a:fld>
            <a:endParaRPr lang="en-US"/>
          </a:p>
        </p:txBody>
      </p:sp>
    </p:spTree>
    <p:extLst>
      <p:ext uri="{BB962C8B-B14F-4D97-AF65-F5344CB8AC3E}">
        <p14:creationId xmlns:p14="http://schemas.microsoft.com/office/powerpoint/2010/main" val="61927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9C735-6F2D-47DB-B97A-FEE3662BBA2C}" type="slidenum">
              <a:rPr lang="en-US" smtClean="0"/>
              <a:t>7</a:t>
            </a:fld>
            <a:endParaRPr lang="en-US"/>
          </a:p>
        </p:txBody>
      </p:sp>
    </p:spTree>
    <p:extLst>
      <p:ext uri="{BB962C8B-B14F-4D97-AF65-F5344CB8AC3E}">
        <p14:creationId xmlns:p14="http://schemas.microsoft.com/office/powerpoint/2010/main" val="234480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http://mmertz.schoolwires.net/Page/2628</a:t>
            </a:r>
          </a:p>
        </p:txBody>
      </p:sp>
      <p:sp>
        <p:nvSpPr>
          <p:cNvPr id="4" name="Slide Number Placeholder 3"/>
          <p:cNvSpPr>
            <a:spLocks noGrp="1"/>
          </p:cNvSpPr>
          <p:nvPr>
            <p:ph type="sldNum" sz="quarter" idx="10"/>
          </p:nvPr>
        </p:nvSpPr>
        <p:spPr/>
        <p:txBody>
          <a:bodyPr/>
          <a:lstStyle/>
          <a:p>
            <a:fld id="{1A6F4022-7AF7-B44C-87BB-B0E6322D823A}" type="slidenum">
              <a:rPr lang="en-US" smtClean="0"/>
              <a:t>18</a:t>
            </a:fld>
            <a:endParaRPr lang="en-US"/>
          </a:p>
        </p:txBody>
      </p:sp>
    </p:spTree>
    <p:extLst>
      <p:ext uri="{BB962C8B-B14F-4D97-AF65-F5344CB8AC3E}">
        <p14:creationId xmlns:p14="http://schemas.microsoft.com/office/powerpoint/2010/main" val="223316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A6F4022-7AF7-B44C-87BB-B0E6322D823A}" type="slidenum">
              <a:rPr lang="en-US" smtClean="0"/>
              <a:t>19</a:t>
            </a:fld>
            <a:endParaRPr lang="en-US"/>
          </a:p>
        </p:txBody>
      </p:sp>
    </p:spTree>
    <p:extLst>
      <p:ext uri="{BB962C8B-B14F-4D97-AF65-F5344CB8AC3E}">
        <p14:creationId xmlns:p14="http://schemas.microsoft.com/office/powerpoint/2010/main" val="38651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A6F4022-7AF7-B44C-87BB-B0E6322D823A}" type="slidenum">
              <a:rPr lang="en-US" smtClean="0"/>
              <a:t>20</a:t>
            </a:fld>
            <a:endParaRPr lang="en-US"/>
          </a:p>
        </p:txBody>
      </p:sp>
    </p:spTree>
    <p:extLst>
      <p:ext uri="{BB962C8B-B14F-4D97-AF65-F5344CB8AC3E}">
        <p14:creationId xmlns:p14="http://schemas.microsoft.com/office/powerpoint/2010/main" val="2368078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4" y="1859096"/>
            <a:ext cx="8067675" cy="3289167"/>
          </a:xfrm>
          <a:prstGeom prst="rect">
            <a:avLst/>
          </a:prstGeom>
          <a:noFill/>
          <a:ln>
            <a:noFill/>
          </a:ln>
        </p:spPr>
      </p:pic>
      <p:grpSp>
        <p:nvGrpSpPr>
          <p:cNvPr id="53" name="Group 52"/>
          <p:cNvGrpSpPr>
            <a:grpSpLocks noChangeAspect="1"/>
          </p:cNvGrpSpPr>
          <p:nvPr userDrawn="1"/>
        </p:nvGrpSpPr>
        <p:grpSpPr>
          <a:xfrm>
            <a:off x="311150" y="862979"/>
            <a:ext cx="1223459" cy="1224592"/>
            <a:chOff x="311150" y="636588"/>
            <a:chExt cx="2286000" cy="2286000"/>
          </a:xfrm>
        </p:grpSpPr>
        <p:sp>
          <p:nvSpPr>
            <p:cNvPr id="54" name="Rectangle 53"/>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5" name="Group 54"/>
            <p:cNvGrpSpPr>
              <a:grpSpLocks noChangeAspect="1"/>
            </p:cNvGrpSpPr>
            <p:nvPr userDrawn="1"/>
          </p:nvGrpSpPr>
          <p:grpSpPr>
            <a:xfrm>
              <a:off x="661693" y="1665288"/>
              <a:ext cx="1629615" cy="228600"/>
              <a:chOff x="0" y="2787650"/>
              <a:chExt cx="9144001" cy="1282700"/>
            </a:xfrm>
            <a:solidFill>
              <a:schemeClr val="bg1"/>
            </a:solidFill>
          </p:grpSpPr>
          <p:sp>
            <p:nvSpPr>
              <p:cNvPr id="5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4"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5"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6"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grpSp>
      <p:sp>
        <p:nvSpPr>
          <p:cNvPr id="2" name="Title 1"/>
          <p:cNvSpPr>
            <a:spLocks noGrp="1"/>
          </p:cNvSpPr>
          <p:nvPr>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33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13503"/>
            <a:ext cx="8518770" cy="578538"/>
          </a:xfrm>
        </p:spPr>
        <p:txBody>
          <a:bodyPr tIns="0" bIns="0"/>
          <a:lstStyle>
            <a:lvl1pPr>
              <a:defRPr>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208275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13503"/>
            <a:ext cx="8518770" cy="578538"/>
          </a:xfrm>
        </p:spPr>
        <p:txBody>
          <a:bodyPr tIns="0" bIns="0"/>
          <a:lstStyle>
            <a:lvl1pPr>
              <a:defRPr>
                <a:solidFill>
                  <a:schemeClr val="accent1"/>
                </a:solidFill>
                <a:latin typeface="+mj-lt"/>
              </a:defRPr>
            </a:lvl1pPr>
          </a:lstStyle>
          <a:p>
            <a:r>
              <a:rPr lang="en-US"/>
              <a:t>Click to edit Master title style</a:t>
            </a:r>
            <a:endParaRPr lang="en-US" dirty="0"/>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3107055"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80125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dirty="0"/>
              <a:t>Click to Edit Master Title Style</a:t>
            </a:r>
          </a:p>
        </p:txBody>
      </p:sp>
      <p:sp>
        <p:nvSpPr>
          <p:cNvPr id="6" name="Picture Placeholder 5"/>
          <p:cNvSpPr>
            <a:spLocks noGrp="1"/>
          </p:cNvSpPr>
          <p:nvPr>
            <p:ph type="pic" sz="quarter" idx="10" hasCustomPrompt="1"/>
          </p:nvPr>
        </p:nvSpPr>
        <p:spPr>
          <a:xfrm>
            <a:off x="0" y="1159551"/>
            <a:ext cx="9144022" cy="3512021"/>
          </a:xfrm>
          <a:noFill/>
        </p:spPr>
        <p:txBody>
          <a:bodyPr anchor="ctr"/>
          <a:lstStyle>
            <a:lvl1pPr marL="0" indent="0" algn="ctr">
              <a:buFontTx/>
              <a:buNone/>
              <a:defRPr/>
            </a:lvl1pPr>
          </a:lstStyle>
          <a:p>
            <a:r>
              <a:rPr lang="en-US" dirty="0"/>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7100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13503"/>
            <a:ext cx="4136425" cy="578538"/>
          </a:xfrm>
        </p:spPr>
        <p:txBody>
          <a:bodyPr tIns="0" bIns="0"/>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694959" y="1159551"/>
            <a:ext cx="4136426" cy="35120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1" y="1"/>
            <a:ext cx="4447458"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1389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13503"/>
            <a:ext cx="4134962" cy="578538"/>
          </a:xfrm>
        </p:spPr>
        <p:txBody>
          <a:bodyPr tIns="0" bIns="0"/>
          <a:lstStyle>
            <a:lvl1pPr>
              <a:defRPr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11151" y="1159551"/>
            <a:ext cx="4136426" cy="35120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696421" y="1"/>
            <a:ext cx="4447579"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106999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3" y="490088"/>
            <a:ext cx="2561516" cy="1922018"/>
          </a:xfrm>
        </p:spPr>
        <p:txBody>
          <a:bodyPr tIns="0" bIns="0" anchor="t"/>
          <a:lstStyle>
            <a:lvl1pPr>
              <a:defRPr>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09964" y="477885"/>
            <a:ext cx="5321301" cy="4193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315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3" y="490088"/>
            <a:ext cx="2561516" cy="1922018"/>
          </a:xfrm>
        </p:spPr>
        <p:txBody>
          <a:bodyPr tIns="0" bIns="0" anchor="t"/>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348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Master Title Style</a:t>
            </a:r>
          </a:p>
        </p:txBody>
      </p:sp>
    </p:spTree>
    <p:extLst>
      <p:ext uri="{BB962C8B-B14F-4D97-AF65-F5344CB8AC3E}">
        <p14:creationId xmlns:p14="http://schemas.microsoft.com/office/powerpoint/2010/main" val="27960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1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fill">
    <p:spTree>
      <p:nvGrpSpPr>
        <p:cNvPr id="1" name=""/>
        <p:cNvGrpSpPr/>
        <p:nvPr/>
      </p:nvGrpSpPr>
      <p:grpSpPr>
        <a:xfrm>
          <a:off x="0" y="0"/>
          <a:ext cx="0" cy="0"/>
          <a:chOff x="0" y="0"/>
          <a:chExt cx="0" cy="0"/>
        </a:xfrm>
      </p:grpSpPr>
      <p:sp>
        <p:nvSpPr>
          <p:cNvPr id="4" name="Rectangle 3"/>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84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descr="Mother pinching the cheek of her child, who is looking at a smart phone and smil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4" y="1859096"/>
            <a:ext cx="8067672" cy="3289167"/>
          </a:xfrm>
          <a:prstGeom prst="rect">
            <a:avLst/>
          </a:prstGeom>
          <a:noFill/>
          <a:ln>
            <a:noFill/>
          </a:ln>
        </p:spPr>
      </p:pic>
      <p:grpSp>
        <p:nvGrpSpPr>
          <p:cNvPr id="53" name="Group 52" descr="Blackboard logo"/>
          <p:cNvGrpSpPr>
            <a:grpSpLocks noChangeAspect="1"/>
          </p:cNvGrpSpPr>
          <p:nvPr userDrawn="1"/>
        </p:nvGrpSpPr>
        <p:grpSpPr>
          <a:xfrm>
            <a:off x="311150" y="862979"/>
            <a:ext cx="1223459" cy="1224592"/>
            <a:chOff x="311150" y="636588"/>
            <a:chExt cx="2286000" cy="2286000"/>
          </a:xfrm>
        </p:grpSpPr>
        <p:sp>
          <p:nvSpPr>
            <p:cNvPr id="54" name="Rectangle 53"/>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5" name="Group 54"/>
            <p:cNvGrpSpPr>
              <a:grpSpLocks noChangeAspect="1"/>
            </p:cNvGrpSpPr>
            <p:nvPr userDrawn="1"/>
          </p:nvGrpSpPr>
          <p:grpSpPr>
            <a:xfrm>
              <a:off x="661693" y="1665288"/>
              <a:ext cx="1629615" cy="228600"/>
              <a:chOff x="0" y="2787650"/>
              <a:chExt cx="9144001" cy="1282700"/>
            </a:xfrm>
            <a:solidFill>
              <a:schemeClr val="bg1"/>
            </a:solidFill>
          </p:grpSpPr>
          <p:sp>
            <p:nvSpPr>
              <p:cNvPr id="5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4"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5"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6"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grpSp>
      <p:sp>
        <p:nvSpPr>
          <p:cNvPr id="2" name="Title 1"/>
          <p:cNvSpPr>
            <a:spLocks noGrp="1"/>
          </p:cNvSpPr>
          <p:nvPr>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842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5" name="Rectangle 4"/>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077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8" name="Rectangle 7"/>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5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9" name="Rectangle 8"/>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p:nvPr>
        </p:nvSpPr>
        <p:spPr>
          <a:xfrm>
            <a:off x="447797" y="213503"/>
            <a:ext cx="8248406" cy="578538"/>
          </a:xfrm>
        </p:spPr>
        <p:txBody>
          <a:bodyPr tIns="0" bIns="0"/>
          <a:lstStyle>
            <a:lvl1pPr>
              <a:defRPr>
                <a:solidFill>
                  <a:schemeClr val="bg1"/>
                </a:solidFill>
                <a:latin typeface="+mj-lt"/>
              </a:defRPr>
            </a:lvl1pPr>
          </a:lstStyle>
          <a:p>
            <a:r>
              <a:rPr lang="en-US"/>
              <a:t>Click to edit Master title style</a:t>
            </a:r>
            <a:endParaRPr lang="en-US" dirty="0"/>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3107055"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3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7" name="Rectangle 6"/>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p:nvPr>
        </p:nvSpPr>
        <p:spPr>
          <a:xfrm>
            <a:off x="447797" y="213503"/>
            <a:ext cx="8248406" cy="578538"/>
          </a:xfrm>
        </p:spPr>
        <p:txBody>
          <a:bodyPr tIns="0" bIns="0"/>
          <a:lstStyle>
            <a:lvl1pPr>
              <a:defRPr>
                <a:solidFill>
                  <a:schemeClr val="bg1"/>
                </a:solidFill>
              </a:defRPr>
            </a:lvl1pPr>
          </a:lstStyle>
          <a:p>
            <a:r>
              <a:rPr lang="en-US"/>
              <a:t>Click to edit Master title style</a:t>
            </a:r>
            <a:endParaRPr lang="en-US" dirty="0"/>
          </a:p>
        </p:txBody>
      </p:sp>
      <p:sp>
        <p:nvSpPr>
          <p:cNvPr id="8" name="Content Placeholder 2"/>
          <p:cNvSpPr>
            <a:spLocks noGrp="1"/>
          </p:cNvSpPr>
          <p:nvPr>
            <p:ph idx="10"/>
          </p:nvPr>
        </p:nvSpPr>
        <p:spPr>
          <a:xfrm>
            <a:off x="312617" y="1159551"/>
            <a:ext cx="4122224"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4709160" y="1159551"/>
            <a:ext cx="4122226"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1"/>
          </p:nvPr>
        </p:nvSpPr>
        <p:spPr>
          <a:xfrm>
            <a:off x="312617" y="3052722"/>
            <a:ext cx="4122224"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4709160" y="3052722"/>
            <a:ext cx="4122226"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12617" y="2915562"/>
            <a:ext cx="8520233"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3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477884"/>
            <a:ext cx="2560320" cy="4193688"/>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9" name="Slide Number Placeholder 5"/>
          <p:cNvSpPr txBox="1">
            <a:spLocks/>
          </p:cNvSpPr>
          <p:nvPr userDrawn="1"/>
        </p:nvSpPr>
        <p:spPr>
          <a:xfrm>
            <a:off x="7916985" y="4721983"/>
            <a:ext cx="914400" cy="27457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900" smtClean="0">
                <a:solidFill>
                  <a:srgbClr val="4776BD"/>
                </a:solidFill>
              </a:rPr>
              <a:pPr/>
              <a:t>‹#›</a:t>
            </a:fld>
            <a:endParaRPr lang="en-US" sz="900">
              <a:solidFill>
                <a:srgbClr val="4776BD"/>
              </a:solidFill>
            </a:endParaRPr>
          </a:p>
        </p:txBody>
      </p:sp>
      <p:sp>
        <p:nvSpPr>
          <p:cNvPr id="15" name="Rectangle 14"/>
          <p:cNvSpPr/>
          <p:nvPr userDrawn="1"/>
        </p:nvSpPr>
        <p:spPr>
          <a:xfrm>
            <a:off x="2697480" y="477884"/>
            <a:ext cx="6446520" cy="4193689"/>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448056" tIns="448056" rIns="448056" bIns="448056" rtlCol="0" anchor="t">
            <a:noAutofit/>
          </a:bodyPr>
          <a:lstStyle/>
          <a:p>
            <a:pPr defTabSz="457200">
              <a:lnSpc>
                <a:spcPct val="185000"/>
              </a:lnSpc>
            </a:pPr>
            <a:r>
              <a:rPr lang="en-US" sz="1600" dirty="0">
                <a:solidFill>
                  <a:srgbClr val="000000"/>
                </a:solidFill>
              </a:rPr>
              <a:t>Statements regarding our product development initiatives, including new products and future product upgrades, updates </a:t>
            </a:r>
            <a:br>
              <a:rPr lang="en-US" sz="1600" dirty="0">
                <a:solidFill>
                  <a:srgbClr val="000000"/>
                </a:solidFill>
              </a:rPr>
            </a:br>
            <a:r>
              <a:rPr lang="en-US" sz="1600" dirty="0">
                <a:solidFill>
                  <a:srgbClr val="000000"/>
                </a:solidFill>
              </a:rPr>
              <a:t>or enhancements represent our current intentions, but may be modified, delayed or abandoned without prior 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2" name="Rectangle 1"/>
          <p:cNvSpPr/>
          <p:nvPr userDrawn="1"/>
        </p:nvSpPr>
        <p:spPr>
          <a:xfrm>
            <a:off x="312738" y="1061612"/>
            <a:ext cx="1934845" cy="3027771"/>
          </a:xfrm>
          <a:prstGeom prst="rect">
            <a:avLst/>
          </a:prstGeom>
        </p:spPr>
        <p:txBody>
          <a:bodyPr wrap="square" lIns="0" tIns="0" rIns="0" bIns="0">
            <a:noAutofit/>
          </a:bodyPr>
          <a:lstStyle/>
          <a:p>
            <a:pPr algn="l" defTabSz="457200" rtl="0" eaLnBrk="1" latinLnBrk="0" hangingPunct="1">
              <a:lnSpc>
                <a:spcPct val="90000"/>
              </a:lnSpc>
              <a:spcBef>
                <a:spcPct val="0"/>
              </a:spcBef>
              <a:spcAft>
                <a:spcPts val="1200"/>
              </a:spcAft>
              <a:buNone/>
            </a:pPr>
            <a:r>
              <a:rPr lang="en-US" sz="2200" b="0" kern="1200" dirty="0">
                <a:solidFill>
                  <a:schemeClr val="bg1"/>
                </a:solidFill>
                <a:latin typeface="+mj-lt"/>
                <a:ea typeface="+mj-ea"/>
                <a:cs typeface="+mj-cs"/>
              </a:rPr>
              <a:t>Forward-Looking Statement</a:t>
            </a:r>
          </a:p>
        </p:txBody>
      </p:sp>
    </p:spTree>
    <p:extLst>
      <p:ext uri="{BB962C8B-B14F-4D97-AF65-F5344CB8AC3E}">
        <p14:creationId xmlns:p14="http://schemas.microsoft.com/office/powerpoint/2010/main" val="19890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End slide, white">
    <p:spTree>
      <p:nvGrpSpPr>
        <p:cNvPr id="1" name=""/>
        <p:cNvGrpSpPr/>
        <p:nvPr/>
      </p:nvGrpSpPr>
      <p:grpSpPr>
        <a:xfrm>
          <a:off x="0" y="0"/>
          <a:ext cx="0" cy="0"/>
          <a:chOff x="0" y="0"/>
          <a:chExt cx="0" cy="0"/>
        </a:xfrm>
      </p:grpSpPr>
      <p:grpSp>
        <p:nvGrpSpPr>
          <p:cNvPr id="51" name="Group 50"/>
          <p:cNvGrpSpPr>
            <a:grpSpLocks noChangeAspect="1"/>
          </p:cNvGrpSpPr>
          <p:nvPr userDrawn="1"/>
        </p:nvGrpSpPr>
        <p:grpSpPr>
          <a:xfrm>
            <a:off x="2670090" y="2299558"/>
            <a:ext cx="3911106" cy="549148"/>
            <a:chOff x="0" y="2787650"/>
            <a:chExt cx="9144001" cy="1282700"/>
          </a:xfrm>
          <a:solidFill>
            <a:schemeClr val="tx1"/>
          </a:solidFill>
        </p:grpSpPr>
        <p:sp>
          <p:nvSpPr>
            <p:cNvPr id="52" name="Freeform 51"/>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3"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4"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5"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6"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58"/>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59"/>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60"/>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61"/>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spTree>
    <p:extLst>
      <p:ext uri="{BB962C8B-B14F-4D97-AF65-F5344CB8AC3E}">
        <p14:creationId xmlns:p14="http://schemas.microsoft.com/office/powerpoint/2010/main" val="21939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537895" y="1861808"/>
            <a:ext cx="8068210" cy="32864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3" name="Group 52"/>
          <p:cNvGrpSpPr>
            <a:grpSpLocks noChangeAspect="1"/>
          </p:cNvGrpSpPr>
          <p:nvPr userDrawn="1"/>
        </p:nvGrpSpPr>
        <p:grpSpPr>
          <a:xfrm>
            <a:off x="311150" y="862979"/>
            <a:ext cx="1223459" cy="1224592"/>
            <a:chOff x="311150" y="636588"/>
            <a:chExt cx="2286000" cy="2286000"/>
          </a:xfrm>
        </p:grpSpPr>
        <p:sp>
          <p:nvSpPr>
            <p:cNvPr id="54" name="Rectangle 53"/>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5" name="Group 54"/>
            <p:cNvGrpSpPr>
              <a:grpSpLocks noChangeAspect="1"/>
            </p:cNvGrpSpPr>
            <p:nvPr userDrawn="1"/>
          </p:nvGrpSpPr>
          <p:grpSpPr>
            <a:xfrm>
              <a:off x="661693" y="1665288"/>
              <a:ext cx="1629615" cy="228600"/>
              <a:chOff x="0" y="2787650"/>
              <a:chExt cx="9144001" cy="1282700"/>
            </a:xfrm>
            <a:solidFill>
              <a:schemeClr val="bg1"/>
            </a:solidFill>
          </p:grpSpPr>
          <p:sp>
            <p:nvSpPr>
              <p:cNvPr id="5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4"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5"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6"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grpSp>
      <p:sp>
        <p:nvSpPr>
          <p:cNvPr id="2" name="Title 1"/>
          <p:cNvSpPr>
            <a:spLocks noGrp="1"/>
          </p:cNvSpPr>
          <p:nvPr>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4117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0" name="Rectangle 19"/>
          <p:cNvSpPr/>
          <p:nvPr userDrawn="1"/>
        </p:nvSpPr>
        <p:spPr>
          <a:xfrm>
            <a:off x="537895" y="1861808"/>
            <a:ext cx="8068210" cy="32864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sp>
        <p:nvSpPr>
          <p:cNvPr id="2" name="Title 1"/>
          <p:cNvSpPr>
            <a:spLocks noGrp="1"/>
          </p:cNvSpPr>
          <p:nvPr>
            <p:ph type="ctrTitle" hasCustomPrompt="1"/>
          </p:nvPr>
        </p:nvSpPr>
        <p:spPr>
          <a:xfrm>
            <a:off x="537896" y="478281"/>
            <a:ext cx="8068211"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537896" y="1296153"/>
            <a:ext cx="8068211"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Slide Number Placeholder 5"/>
          <p:cNvSpPr txBox="1">
            <a:spLocks/>
          </p:cNvSpPr>
          <p:nvPr userDrawn="1"/>
        </p:nvSpPr>
        <p:spPr>
          <a:xfrm>
            <a:off x="8606105" y="4772869"/>
            <a:ext cx="225280" cy="274098"/>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rgbClr val="4776BD"/>
                </a:solidFill>
              </a:rPr>
              <a:pPr/>
              <a:t>‹#›</a:t>
            </a:fld>
            <a:endParaRPr lang="en-US" sz="800">
              <a:solidFill>
                <a:srgbClr val="4776BD"/>
              </a:solidFill>
            </a:endParaRPr>
          </a:p>
        </p:txBody>
      </p:sp>
    </p:spTree>
    <p:extLst>
      <p:ext uri="{BB962C8B-B14F-4D97-AF65-F5344CB8AC3E}">
        <p14:creationId xmlns:p14="http://schemas.microsoft.com/office/powerpoint/2010/main" val="131937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content">
    <p:spTree>
      <p:nvGrpSpPr>
        <p:cNvPr id="1" name=""/>
        <p:cNvGrpSpPr/>
        <p:nvPr/>
      </p:nvGrpSpPr>
      <p:grpSpPr>
        <a:xfrm>
          <a:off x="0" y="0"/>
          <a:ext cx="0" cy="0"/>
          <a:chOff x="0" y="0"/>
          <a:chExt cx="0" cy="0"/>
        </a:xfrm>
      </p:grpSpPr>
      <p:sp>
        <p:nvSpPr>
          <p:cNvPr id="4" name="Rectangle 3"/>
          <p:cNvSpPr/>
          <p:nvPr userDrawn="1"/>
        </p:nvSpPr>
        <p:spPr>
          <a:xfrm>
            <a:off x="0" y="0"/>
            <a:ext cx="3189287" cy="5149456"/>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2" name="Title 1"/>
          <p:cNvSpPr>
            <a:spLocks noGrp="1"/>
          </p:cNvSpPr>
          <p:nvPr>
            <p:ph type="title" hasCustomPrompt="1"/>
          </p:nvPr>
        </p:nvSpPr>
        <p:spPr>
          <a:xfrm>
            <a:off x="312738" y="1061612"/>
            <a:ext cx="2563811" cy="3605638"/>
          </a:xfrm>
        </p:spPr>
        <p:txBody>
          <a:bodyPr tIns="0" bIns="0" anchor="t"/>
          <a:lstStyle>
            <a:lvl1pP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9" name="Text Placeholder 8"/>
          <p:cNvSpPr>
            <a:spLocks noGrp="1"/>
          </p:cNvSpPr>
          <p:nvPr>
            <p:ph type="body" sz="quarter" idx="10"/>
          </p:nvPr>
        </p:nvSpPr>
        <p:spPr>
          <a:xfrm>
            <a:off x="3509962" y="1061612"/>
            <a:ext cx="5322887" cy="3605638"/>
          </a:xfrm>
        </p:spPr>
        <p:txBody>
          <a:bodyPr anchor="b"/>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327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0"/>
            <a:ext cx="3189287" cy="5149456"/>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2" name="Title 1"/>
          <p:cNvSpPr>
            <a:spLocks noGrp="1"/>
          </p:cNvSpPr>
          <p:nvPr>
            <p:ph type="title" hasCustomPrompt="1"/>
          </p:nvPr>
        </p:nvSpPr>
        <p:spPr>
          <a:xfrm>
            <a:off x="312738" y="1061612"/>
            <a:ext cx="2563811" cy="3605638"/>
          </a:xfrm>
        </p:spPr>
        <p:txBody>
          <a:bodyPr tIns="0" bIns="0" anchor="t"/>
          <a:lstStyle>
            <a:lvl1pP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8350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91257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Master Title Style</a:t>
            </a:r>
          </a:p>
        </p:txBody>
      </p:sp>
      <p:sp>
        <p:nvSpPr>
          <p:cNvPr id="3" name="Rectangle 2">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240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66345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151" y="213504"/>
            <a:ext cx="8521699" cy="578537"/>
          </a:xfrm>
          <a:prstGeom prst="rect">
            <a:avLst/>
          </a:prstGeom>
        </p:spPr>
        <p:txBody>
          <a:bodyPr vert="horz" lIns="0" tIns="0" rIns="0" bIns="0" rtlCol="0" anchor="b">
            <a:noAutofit/>
          </a:bodyPr>
          <a:lstStyle/>
          <a:p>
            <a:pPr lvl="0" defTabSz="457200"/>
            <a:r>
              <a:rPr lang="en-US"/>
              <a:t>Click to edit Master title style</a:t>
            </a:r>
            <a:endParaRPr lang="en-US" dirty="0"/>
          </a:p>
        </p:txBody>
      </p:sp>
      <p:sp>
        <p:nvSpPr>
          <p:cNvPr id="25" name="Text Placeholder 24"/>
          <p:cNvSpPr>
            <a:spLocks noGrp="1"/>
          </p:cNvSpPr>
          <p:nvPr>
            <p:ph type="body" idx="1"/>
          </p:nvPr>
        </p:nvSpPr>
        <p:spPr>
          <a:xfrm>
            <a:off x="312738" y="1160464"/>
            <a:ext cx="8518647" cy="350678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7916985" y="4772869"/>
            <a:ext cx="914400" cy="274098"/>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rgbClr val="4776BD"/>
                </a:solidFill>
              </a:rPr>
              <a:pPr/>
              <a:t>‹#›</a:t>
            </a:fld>
            <a:endParaRPr lang="en-US" sz="800">
              <a:solidFill>
                <a:srgbClr val="4776BD"/>
              </a:solidFill>
            </a:endParaRPr>
          </a:p>
        </p:txBody>
      </p:sp>
    </p:spTree>
    <p:extLst>
      <p:ext uri="{BB962C8B-B14F-4D97-AF65-F5344CB8AC3E}">
        <p14:creationId xmlns:p14="http://schemas.microsoft.com/office/powerpoint/2010/main" val="66525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txStyles>
    <p:titleStyle>
      <a:lvl1pPr algn="l" defTabSz="685800" rtl="0" eaLnBrk="1" latinLnBrk="0" hangingPunct="1">
        <a:lnSpc>
          <a:spcPct val="90000"/>
        </a:lnSpc>
        <a:spcBef>
          <a:spcPct val="0"/>
        </a:spcBef>
        <a:buNone/>
        <a:defRPr lang="en-US" sz="2200" b="0" kern="1200" dirty="0">
          <a:solidFill>
            <a:schemeClr val="accent1"/>
          </a:solidFill>
          <a:latin typeface="+mj-lt"/>
          <a:ea typeface="+mj-ea"/>
          <a:cs typeface="+mj-cs"/>
        </a:defRPr>
      </a:lvl1pPr>
    </p:titleStyle>
    <p:body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7" userDrawn="1">
          <p15:clr>
            <a:srgbClr val="F26B43"/>
          </p15:clr>
        </p15:guide>
        <p15:guide id="3" pos="2009" userDrawn="1">
          <p15:clr>
            <a:srgbClr val="F26B43"/>
          </p15:clr>
        </p15:guide>
        <p15:guide id="4" pos="2211" userDrawn="1">
          <p15:clr>
            <a:srgbClr val="F26B43"/>
          </p15:clr>
        </p15:guide>
        <p15:guide id="5" pos="5564" userDrawn="1">
          <p15:clr>
            <a:srgbClr val="F26B43"/>
          </p15:clr>
        </p15:guide>
        <p15:guide id="6" orient="horz" pos="302" userDrawn="1">
          <p15:clr>
            <a:srgbClr val="F26B43"/>
          </p15:clr>
        </p15:guide>
        <p15:guide id="7" orient="horz" pos="584" userDrawn="1">
          <p15:clr>
            <a:srgbClr val="F26B43"/>
          </p15:clr>
        </p15:guide>
        <p15:guide id="8" orient="horz" pos="731" userDrawn="1">
          <p15:clr>
            <a:srgbClr val="F26B43"/>
          </p15:clr>
        </p15:guide>
        <p15:guide id="9"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cerc.blackboard.com/trainingfeedbac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noGrp="1"/>
          </p:cNvSpPr>
          <p:nvPr>
            <p:ph type="subTitle" idx="1"/>
          </p:nvPr>
        </p:nvSpPr>
        <p:spPr/>
        <p:txBody>
          <a:bodyPr/>
          <a:lstStyle/>
          <a:p>
            <a:endParaRPr lang="en-US" dirty="0"/>
          </a:p>
          <a:p>
            <a:r>
              <a:rPr lang="en-US" dirty="0"/>
              <a:t>Today’s Trainer: </a:t>
            </a:r>
            <a:r>
              <a:rPr lang="en-US" b="1" i="1" dirty="0"/>
              <a:t>Kit Archie</a:t>
            </a:r>
          </a:p>
        </p:txBody>
      </p:sp>
      <p:sp>
        <p:nvSpPr>
          <p:cNvPr id="14" name="Title 13"/>
          <p:cNvSpPr>
            <a:spLocks noGrp="1"/>
          </p:cNvSpPr>
          <p:nvPr>
            <p:ph type="ctrTitle"/>
          </p:nvPr>
        </p:nvSpPr>
        <p:spPr/>
        <p:txBody>
          <a:bodyPr/>
          <a:lstStyle/>
          <a:p>
            <a:r>
              <a:rPr lang="en-US" dirty="0"/>
              <a:t>Web Community Manager</a:t>
            </a:r>
            <a:br>
              <a:rPr lang="en-US" dirty="0"/>
            </a:br>
            <a:r>
              <a:rPr lang="en-US" dirty="0"/>
              <a:t>Managing the Section Workspace</a:t>
            </a:r>
          </a:p>
        </p:txBody>
      </p:sp>
    </p:spTree>
    <p:extLst>
      <p:ext uri="{BB962C8B-B14F-4D97-AF65-F5344CB8AC3E}">
        <p14:creationId xmlns:p14="http://schemas.microsoft.com/office/powerpoint/2010/main" val="2757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Add a Content Page Type</a:t>
            </a:r>
          </a:p>
        </p:txBody>
      </p:sp>
      <p:pic>
        <p:nvPicPr>
          <p:cNvPr id="3" name="Picture 2" descr="The Create New Page popup where you enter a page name and select a page type. This page is named Content Page, and the Content Page type is selected.">
            <a:extLst>
              <a:ext uri="{FF2B5EF4-FFF2-40B4-BE49-F238E27FC236}">
                <a16:creationId xmlns:a16="http://schemas.microsoft.com/office/drawing/2014/main" id="{B3EB3A91-9211-40C5-86F3-4BCA22208634}"/>
              </a:ext>
            </a:extLst>
          </p:cNvPr>
          <p:cNvPicPr>
            <a:picLocks noChangeAspect="1"/>
          </p:cNvPicPr>
          <p:nvPr/>
        </p:nvPicPr>
        <p:blipFill>
          <a:blip r:embed="rId2"/>
          <a:stretch>
            <a:fillRect/>
          </a:stretch>
        </p:blipFill>
        <p:spPr>
          <a:xfrm>
            <a:off x="2341417" y="1093501"/>
            <a:ext cx="3511564" cy="3914920"/>
          </a:xfrm>
          <a:prstGeom prst="rect">
            <a:avLst/>
          </a:prstGeom>
        </p:spPr>
      </p:pic>
      <p:sp>
        <p:nvSpPr>
          <p:cNvPr id="5" name="Chevron 4" descr="Flag to indicate where to enter page name"/>
          <p:cNvSpPr/>
          <p:nvPr/>
        </p:nvSpPr>
        <p:spPr>
          <a:xfrm flipH="1">
            <a:off x="4871826" y="1768881"/>
            <a:ext cx="67083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sp>
        <p:nvSpPr>
          <p:cNvPr id="4" name="Left Arrow 3" descr="Arrow to indicate where to locate Content Page type"/>
          <p:cNvSpPr/>
          <p:nvPr/>
        </p:nvSpPr>
        <p:spPr>
          <a:xfrm rot="10800000">
            <a:off x="2091280" y="3479108"/>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7" name="Left Arrow 6" descr="Arrow to indicate where to click Save &amp; Continue"/>
          <p:cNvSpPr/>
          <p:nvPr/>
        </p:nvSpPr>
        <p:spPr>
          <a:xfrm rot="10800000">
            <a:off x="2090609" y="4480789"/>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11702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Content App's tool bar"/>
          <p:cNvPicPr>
            <a:picLocks noChangeAspect="1"/>
          </p:cNvPicPr>
          <p:nvPr/>
        </p:nvPicPr>
        <p:blipFill rotWithShape="1">
          <a:blip r:embed="rId2"/>
          <a:srcRect r="55667" b="59549"/>
          <a:stretch/>
        </p:blipFill>
        <p:spPr>
          <a:xfrm>
            <a:off x="311423" y="1125371"/>
            <a:ext cx="5358353" cy="2094055"/>
          </a:xfrm>
          <a:prstGeom prst="rect">
            <a:avLst/>
          </a:prstGeom>
        </p:spPr>
      </p:pic>
      <p:sp>
        <p:nvSpPr>
          <p:cNvPr id="2" name="Title 1"/>
          <p:cNvSpPr>
            <a:spLocks noGrp="1"/>
          </p:cNvSpPr>
          <p:nvPr>
            <p:ph type="title"/>
          </p:nvPr>
        </p:nvSpPr>
        <p:spPr/>
        <p:txBody>
          <a:bodyPr/>
          <a:lstStyle/>
          <a:p>
            <a:r>
              <a:rPr lang="en-US" dirty="0"/>
              <a:t>Activity: Add text, image, and links</a:t>
            </a:r>
          </a:p>
        </p:txBody>
      </p:sp>
      <p:sp>
        <p:nvSpPr>
          <p:cNvPr id="7" name="Content Placeholder 6">
            <a:extLst>
              <a:ext uri="{FF2B5EF4-FFF2-40B4-BE49-F238E27FC236}">
                <a16:creationId xmlns:a16="http://schemas.microsoft.com/office/drawing/2014/main" id="{C22485BD-735A-493B-825D-23CAB0621177}"/>
              </a:ext>
            </a:extLst>
          </p:cNvPr>
          <p:cNvSpPr>
            <a:spLocks noGrp="1"/>
          </p:cNvSpPr>
          <p:nvPr>
            <p:ph idx="1"/>
          </p:nvPr>
        </p:nvSpPr>
        <p:spPr>
          <a:xfrm>
            <a:off x="5669776" y="1160464"/>
            <a:ext cx="3161609" cy="3506786"/>
          </a:xfrm>
        </p:spPr>
        <p:txBody>
          <a:bodyPr/>
          <a:lstStyle/>
          <a:p>
            <a:pPr marL="169227" lvl="1" indent="0" fontAlgn="base">
              <a:spcAft>
                <a:spcPts val="0"/>
              </a:spcAft>
              <a:buNone/>
            </a:pPr>
            <a:r>
              <a:rPr lang="en-US" sz="1501" dirty="0"/>
              <a:t>In your Content App</a:t>
            </a:r>
          </a:p>
          <a:p>
            <a:pPr lvl="1" fontAlgn="base">
              <a:spcAft>
                <a:spcPts val="0"/>
              </a:spcAft>
              <a:buFont typeface="Arial" panose="020B0604020202020204" pitchFamily="34" charset="0"/>
              <a:buChar char="•"/>
            </a:pPr>
            <a:r>
              <a:rPr lang="en-US" sz="1501" dirty="0"/>
              <a:t>Add Text (type or paste)</a:t>
            </a:r>
          </a:p>
          <a:p>
            <a:pPr lvl="1" fontAlgn="base">
              <a:spcAft>
                <a:spcPts val="0"/>
              </a:spcAft>
              <a:buFont typeface="Arial" panose="020B0604020202020204" pitchFamily="34" charset="0"/>
              <a:buChar char="•"/>
            </a:pPr>
            <a:r>
              <a:rPr lang="en-US" sz="1501" dirty="0"/>
              <a:t>Add an Image</a:t>
            </a:r>
          </a:p>
          <a:p>
            <a:pPr lvl="1" fontAlgn="base">
              <a:spcAft>
                <a:spcPts val="0"/>
              </a:spcAft>
              <a:buFont typeface="Arial" panose="020B0604020202020204" pitchFamily="34" charset="0"/>
              <a:buChar char="•"/>
            </a:pPr>
            <a:r>
              <a:rPr lang="en-US" sz="1501" dirty="0"/>
              <a:t>Add a Link or File</a:t>
            </a:r>
          </a:p>
          <a:p>
            <a:pPr lvl="1" fontAlgn="base">
              <a:spcAft>
                <a:spcPts val="0"/>
              </a:spcAft>
              <a:buFont typeface="Arial" panose="020B0604020202020204" pitchFamily="34" charset="0"/>
              <a:buChar char="•"/>
            </a:pPr>
            <a:r>
              <a:rPr lang="en-US" sz="1501" dirty="0"/>
              <a:t>Save</a:t>
            </a:r>
          </a:p>
        </p:txBody>
      </p:sp>
      <p:sp>
        <p:nvSpPr>
          <p:cNvPr id="12" name="Rectangle 11" descr="Blue box around the buttons that help you insert a link, an image, and a file."/>
          <p:cNvSpPr/>
          <p:nvPr/>
        </p:nvSpPr>
        <p:spPr>
          <a:xfrm>
            <a:off x="1749286" y="2295410"/>
            <a:ext cx="884858" cy="273501"/>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4" name="Rectangle 13" descr="Yellow box around the paste as plain text button"/>
          <p:cNvSpPr/>
          <p:nvPr/>
        </p:nvSpPr>
        <p:spPr>
          <a:xfrm>
            <a:off x="1434476" y="2295411"/>
            <a:ext cx="277077" cy="273501"/>
          </a:xfrm>
          <a:prstGeom prst="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5" name="Rectangle 14" descr="Yellow box around the word paste to indicate when pasting you should use the &quot;paste as plain text&quot; button"/>
          <p:cNvSpPr/>
          <p:nvPr/>
        </p:nvSpPr>
        <p:spPr>
          <a:xfrm>
            <a:off x="7359639" y="1414773"/>
            <a:ext cx="450473" cy="228811"/>
          </a:xfrm>
          <a:prstGeom prst="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214638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Create New Page popup where you enter a page name and select a page type. This page is named File Library and the File Library page type is selected.">
            <a:extLst>
              <a:ext uri="{FF2B5EF4-FFF2-40B4-BE49-F238E27FC236}">
                <a16:creationId xmlns:a16="http://schemas.microsoft.com/office/drawing/2014/main" id="{9E5E8802-0B49-4E8D-924E-8C92FB2C1583}"/>
              </a:ext>
            </a:extLst>
          </p:cNvPr>
          <p:cNvPicPr>
            <a:picLocks noChangeAspect="1"/>
          </p:cNvPicPr>
          <p:nvPr/>
        </p:nvPicPr>
        <p:blipFill>
          <a:blip r:embed="rId2"/>
          <a:stretch>
            <a:fillRect/>
          </a:stretch>
        </p:blipFill>
        <p:spPr>
          <a:xfrm>
            <a:off x="2567711" y="1131139"/>
            <a:ext cx="3536007" cy="3936197"/>
          </a:xfrm>
          <a:prstGeom prst="rect">
            <a:avLst/>
          </a:prstGeom>
        </p:spPr>
      </p:pic>
      <p:sp>
        <p:nvSpPr>
          <p:cNvPr id="2" name="Title 1"/>
          <p:cNvSpPr>
            <a:spLocks noGrp="1"/>
          </p:cNvSpPr>
          <p:nvPr>
            <p:ph type="title"/>
          </p:nvPr>
        </p:nvSpPr>
        <p:spPr/>
        <p:txBody>
          <a:bodyPr/>
          <a:lstStyle/>
          <a:p>
            <a:r>
              <a:rPr lang="en-US" dirty="0"/>
              <a:t>Activity: Add a File Library Page</a:t>
            </a:r>
          </a:p>
        </p:txBody>
      </p:sp>
      <p:sp>
        <p:nvSpPr>
          <p:cNvPr id="4" name="Left Arrow 3" descr="Arrow pointing to File Library page type"/>
          <p:cNvSpPr/>
          <p:nvPr/>
        </p:nvSpPr>
        <p:spPr>
          <a:xfrm rot="10800000">
            <a:off x="2231248" y="3099237"/>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5" name="Chevron 4" descr="Flag to indicate where to enter page name"/>
          <p:cNvSpPr/>
          <p:nvPr/>
        </p:nvSpPr>
        <p:spPr>
          <a:xfrm flipH="1">
            <a:off x="5097504" y="1796255"/>
            <a:ext cx="67083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sp>
        <p:nvSpPr>
          <p:cNvPr id="7" name="Left Arrow 6" descr="Arrow to indicate where to click Save &amp; Continue"/>
          <p:cNvSpPr/>
          <p:nvPr/>
        </p:nvSpPr>
        <p:spPr>
          <a:xfrm rot="10800000">
            <a:off x="2231248" y="4475253"/>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42864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File Library app showing how to enter file title and save.">
            <a:extLst>
              <a:ext uri="{FF2B5EF4-FFF2-40B4-BE49-F238E27FC236}">
                <a16:creationId xmlns:a16="http://schemas.microsoft.com/office/drawing/2014/main" id="{D9CEA86A-E1AC-4EFF-8E61-41BBDFD7F8B8}"/>
              </a:ext>
            </a:extLst>
          </p:cNvPr>
          <p:cNvPicPr>
            <a:picLocks noChangeAspect="1"/>
          </p:cNvPicPr>
          <p:nvPr/>
        </p:nvPicPr>
        <p:blipFill>
          <a:blip r:embed="rId2"/>
          <a:stretch>
            <a:fillRect/>
          </a:stretch>
        </p:blipFill>
        <p:spPr>
          <a:xfrm>
            <a:off x="335971" y="1063598"/>
            <a:ext cx="7334935" cy="4010103"/>
          </a:xfrm>
          <a:prstGeom prst="rect">
            <a:avLst/>
          </a:prstGeom>
        </p:spPr>
      </p:pic>
      <p:sp>
        <p:nvSpPr>
          <p:cNvPr id="2" name="Title 1"/>
          <p:cNvSpPr>
            <a:spLocks noGrp="1"/>
          </p:cNvSpPr>
          <p:nvPr>
            <p:ph type="title"/>
          </p:nvPr>
        </p:nvSpPr>
        <p:spPr/>
        <p:txBody>
          <a:bodyPr/>
          <a:lstStyle/>
          <a:p>
            <a:r>
              <a:rPr lang="en-US" dirty="0"/>
              <a:t>Activity: Add a File</a:t>
            </a:r>
          </a:p>
        </p:txBody>
      </p:sp>
      <p:sp>
        <p:nvSpPr>
          <p:cNvPr id="4" name="Left Arrow 3" descr="Arrow to indicate where to save changes."/>
          <p:cNvSpPr/>
          <p:nvPr/>
        </p:nvSpPr>
        <p:spPr>
          <a:xfrm rot="10800000">
            <a:off x="4885147" y="4693103"/>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5" name="Chevron 4" descr="Flag to indicate where file title goes."/>
          <p:cNvSpPr/>
          <p:nvPr/>
        </p:nvSpPr>
        <p:spPr>
          <a:xfrm flipH="1">
            <a:off x="5980245" y="1810711"/>
            <a:ext cx="67083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sp>
        <p:nvSpPr>
          <p:cNvPr id="7" name="Left Arrow 6" descr="Arrow to indicate where to select file."/>
          <p:cNvSpPr/>
          <p:nvPr/>
        </p:nvSpPr>
        <p:spPr>
          <a:xfrm rot="10800000">
            <a:off x="4727073" y="1981077"/>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334908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Create New Page popup where you enter a page name and select a page type. This page is named Document Viewer and the Document Viewer page type is selected.">
            <a:extLst>
              <a:ext uri="{FF2B5EF4-FFF2-40B4-BE49-F238E27FC236}">
                <a16:creationId xmlns:a16="http://schemas.microsoft.com/office/drawing/2014/main" id="{826BB450-36FD-423F-9689-7797CD9C5466}"/>
              </a:ext>
            </a:extLst>
          </p:cNvPr>
          <p:cNvPicPr>
            <a:picLocks noChangeAspect="1"/>
          </p:cNvPicPr>
          <p:nvPr/>
        </p:nvPicPr>
        <p:blipFill>
          <a:blip r:embed="rId2"/>
          <a:stretch>
            <a:fillRect/>
          </a:stretch>
        </p:blipFill>
        <p:spPr>
          <a:xfrm>
            <a:off x="2489296" y="969818"/>
            <a:ext cx="3695016" cy="4094477"/>
          </a:xfrm>
          <a:prstGeom prst="rect">
            <a:avLst/>
          </a:prstGeom>
        </p:spPr>
      </p:pic>
      <p:sp>
        <p:nvSpPr>
          <p:cNvPr id="2" name="Title 1"/>
          <p:cNvSpPr>
            <a:spLocks noGrp="1"/>
          </p:cNvSpPr>
          <p:nvPr>
            <p:ph type="title"/>
          </p:nvPr>
        </p:nvSpPr>
        <p:spPr/>
        <p:txBody>
          <a:bodyPr/>
          <a:lstStyle/>
          <a:p>
            <a:r>
              <a:rPr lang="en-US" dirty="0"/>
              <a:t>Activity: Add a Document Viewer Page</a:t>
            </a:r>
          </a:p>
        </p:txBody>
      </p:sp>
      <p:sp>
        <p:nvSpPr>
          <p:cNvPr id="4" name="Left Arrow 3" descr="Arrow pointing to Document Viewer page type"/>
          <p:cNvSpPr/>
          <p:nvPr/>
        </p:nvSpPr>
        <p:spPr>
          <a:xfrm rot="10800000">
            <a:off x="2138278" y="2731398"/>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5" name="Chevron 4" descr="Flag to indicate where to enter page name"/>
          <p:cNvSpPr/>
          <p:nvPr/>
        </p:nvSpPr>
        <p:spPr>
          <a:xfrm flipH="1">
            <a:off x="5101075" y="1652479"/>
            <a:ext cx="67083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sp>
        <p:nvSpPr>
          <p:cNvPr id="7" name="Left Arrow 6" descr="Arrow to indicate where to click Save &amp; Continue"/>
          <p:cNvSpPr/>
          <p:nvPr/>
        </p:nvSpPr>
        <p:spPr>
          <a:xfrm rot="10800000">
            <a:off x="2138278" y="4511581"/>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2494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ument Viewer app where you can upload a document to display on the web page"/>
          <p:cNvPicPr>
            <a:picLocks noChangeAspect="1"/>
          </p:cNvPicPr>
          <p:nvPr/>
        </p:nvPicPr>
        <p:blipFill>
          <a:blip r:embed="rId2"/>
          <a:stretch>
            <a:fillRect/>
          </a:stretch>
        </p:blipFill>
        <p:spPr>
          <a:xfrm>
            <a:off x="413548" y="1432353"/>
            <a:ext cx="4983804" cy="2080756"/>
          </a:xfrm>
          <a:prstGeom prst="rect">
            <a:avLst/>
          </a:prstGeom>
        </p:spPr>
      </p:pic>
      <p:sp>
        <p:nvSpPr>
          <p:cNvPr id="2" name="Title 1"/>
          <p:cNvSpPr>
            <a:spLocks noGrp="1"/>
          </p:cNvSpPr>
          <p:nvPr>
            <p:ph type="title"/>
          </p:nvPr>
        </p:nvSpPr>
        <p:spPr/>
        <p:txBody>
          <a:bodyPr/>
          <a:lstStyle/>
          <a:p>
            <a:r>
              <a:rPr lang="en-US" dirty="0"/>
              <a:t>Activity: Add a Document to Display</a:t>
            </a:r>
          </a:p>
        </p:txBody>
      </p:sp>
      <p:sp>
        <p:nvSpPr>
          <p:cNvPr id="4" name="Left Arrow 3" descr="Arrow pointing to Browse button"/>
          <p:cNvSpPr/>
          <p:nvPr/>
        </p:nvSpPr>
        <p:spPr>
          <a:xfrm>
            <a:off x="4211791" y="2282432"/>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7" name="Left Arrow 6" descr="Arrow pointing out that the supported file types are .doc(x), .xls(x), .ppt(x), and .pdf. The maximum recommended file size is 2 MB."/>
          <p:cNvSpPr/>
          <p:nvPr/>
        </p:nvSpPr>
        <p:spPr>
          <a:xfrm rot="5400000">
            <a:off x="2074617" y="2773399"/>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26972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9601-64F5-40E1-BF2D-E68623B4BCF8}"/>
              </a:ext>
            </a:extLst>
          </p:cNvPr>
          <p:cNvSpPr>
            <a:spLocks noGrp="1"/>
          </p:cNvSpPr>
          <p:nvPr>
            <p:ph type="title"/>
          </p:nvPr>
        </p:nvSpPr>
        <p:spPr/>
        <p:txBody>
          <a:bodyPr/>
          <a:lstStyle/>
          <a:p>
            <a:r>
              <a:rPr lang="en-US" dirty="0"/>
              <a:t>Activity: Add a Blank Page</a:t>
            </a:r>
          </a:p>
        </p:txBody>
      </p:sp>
      <p:pic>
        <p:nvPicPr>
          <p:cNvPr id="6" name="Picture 5" descr="The Create New Page popup where you enter a page name and select a page type. This page is named Content Accordion and the Blank Page type is selected.">
            <a:extLst>
              <a:ext uri="{FF2B5EF4-FFF2-40B4-BE49-F238E27FC236}">
                <a16:creationId xmlns:a16="http://schemas.microsoft.com/office/drawing/2014/main" id="{447F9616-04CA-46AC-BBCB-DFC546D165D7}"/>
              </a:ext>
            </a:extLst>
          </p:cNvPr>
          <p:cNvPicPr>
            <a:picLocks noChangeAspect="1"/>
          </p:cNvPicPr>
          <p:nvPr/>
        </p:nvPicPr>
        <p:blipFill>
          <a:blip r:embed="rId2"/>
          <a:stretch>
            <a:fillRect/>
          </a:stretch>
        </p:blipFill>
        <p:spPr>
          <a:xfrm>
            <a:off x="2309025" y="1136343"/>
            <a:ext cx="3365519" cy="3747059"/>
          </a:xfrm>
          <a:prstGeom prst="rect">
            <a:avLst/>
          </a:prstGeom>
        </p:spPr>
      </p:pic>
      <p:sp>
        <p:nvSpPr>
          <p:cNvPr id="7" name="Left Arrow 3" descr="Arrow pointing to Save &amp; Continue button">
            <a:extLst>
              <a:ext uri="{FF2B5EF4-FFF2-40B4-BE49-F238E27FC236}">
                <a16:creationId xmlns:a16="http://schemas.microsoft.com/office/drawing/2014/main" id="{667EFAFC-69B5-4440-A34C-21A45242D97A}"/>
              </a:ext>
            </a:extLst>
          </p:cNvPr>
          <p:cNvSpPr/>
          <p:nvPr/>
        </p:nvSpPr>
        <p:spPr>
          <a:xfrm rot="10800000">
            <a:off x="1935336" y="4341035"/>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8" name="Chevron 4" descr="Flag to indicate where to enter the page name.">
            <a:extLst>
              <a:ext uri="{FF2B5EF4-FFF2-40B4-BE49-F238E27FC236}">
                <a16:creationId xmlns:a16="http://schemas.microsoft.com/office/drawing/2014/main" id="{7EAC738E-F049-4FE7-A029-2C9BD031AA21}"/>
              </a:ext>
            </a:extLst>
          </p:cNvPr>
          <p:cNvSpPr/>
          <p:nvPr/>
        </p:nvSpPr>
        <p:spPr>
          <a:xfrm flipH="1">
            <a:off x="4690875" y="1763136"/>
            <a:ext cx="67083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sp>
        <p:nvSpPr>
          <p:cNvPr id="9" name="Left Arrow 6" descr="Arrow pointing to the Blank Page type">
            <a:extLst>
              <a:ext uri="{FF2B5EF4-FFF2-40B4-BE49-F238E27FC236}">
                <a16:creationId xmlns:a16="http://schemas.microsoft.com/office/drawing/2014/main" id="{7CEE3E3C-9F33-42F4-8BB1-6D2EB87CAEF8}"/>
              </a:ext>
            </a:extLst>
          </p:cNvPr>
          <p:cNvSpPr/>
          <p:nvPr/>
        </p:nvSpPr>
        <p:spPr>
          <a:xfrm rot="10800000">
            <a:off x="1935337" y="3211241"/>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361922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EF22-8F4D-4C99-8FC4-D0FF77A15ED5}"/>
              </a:ext>
            </a:extLst>
          </p:cNvPr>
          <p:cNvSpPr>
            <a:spLocks noGrp="1"/>
          </p:cNvSpPr>
          <p:nvPr>
            <p:ph type="title"/>
          </p:nvPr>
        </p:nvSpPr>
        <p:spPr/>
        <p:txBody>
          <a:bodyPr/>
          <a:lstStyle/>
          <a:p>
            <a:r>
              <a:rPr lang="en-US" dirty="0"/>
              <a:t>Activity: Add Accordion App</a:t>
            </a:r>
          </a:p>
        </p:txBody>
      </p:sp>
      <p:pic>
        <p:nvPicPr>
          <p:cNvPr id="4" name="Picture 3" descr="Screenshot of blank page in Site Manager, showing how to add the accordion app onto the page">
            <a:extLst>
              <a:ext uri="{FF2B5EF4-FFF2-40B4-BE49-F238E27FC236}">
                <a16:creationId xmlns:a16="http://schemas.microsoft.com/office/drawing/2014/main" id="{E964DD91-CC60-4118-9D6A-E487EC26652D}"/>
              </a:ext>
            </a:extLst>
          </p:cNvPr>
          <p:cNvPicPr>
            <a:picLocks noChangeAspect="1"/>
          </p:cNvPicPr>
          <p:nvPr/>
        </p:nvPicPr>
        <p:blipFill>
          <a:blip r:embed="rId2"/>
          <a:stretch>
            <a:fillRect/>
          </a:stretch>
        </p:blipFill>
        <p:spPr>
          <a:xfrm>
            <a:off x="322342" y="1031424"/>
            <a:ext cx="7117847" cy="3903336"/>
          </a:xfrm>
          <a:prstGeom prst="rect">
            <a:avLst/>
          </a:prstGeom>
        </p:spPr>
      </p:pic>
      <p:sp>
        <p:nvSpPr>
          <p:cNvPr id="5" name="Rectangle 4" descr="Box drawn around Accordion app to highlight its location">
            <a:extLst>
              <a:ext uri="{FF2B5EF4-FFF2-40B4-BE49-F238E27FC236}">
                <a16:creationId xmlns:a16="http://schemas.microsoft.com/office/drawing/2014/main" id="{DAB05FD7-3443-428B-B1CF-965334CE7650}"/>
              </a:ext>
            </a:extLst>
          </p:cNvPr>
          <p:cNvSpPr/>
          <p:nvPr/>
        </p:nvSpPr>
        <p:spPr>
          <a:xfrm>
            <a:off x="4986440" y="2026153"/>
            <a:ext cx="355235" cy="414440"/>
          </a:xfrm>
          <a:prstGeom prst="rect">
            <a:avLst/>
          </a:prstGeom>
          <a:noFill/>
          <a:ln w="12700" cap="sq" cmpd="sng" algn="ctr">
            <a:solidFill>
              <a:srgbClr val="FF0000"/>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7" name="Straight Arrow Connector 6" descr="Arrow showing where to drag Accordion app onto canvas">
            <a:extLst>
              <a:ext uri="{FF2B5EF4-FFF2-40B4-BE49-F238E27FC236}">
                <a16:creationId xmlns:a16="http://schemas.microsoft.com/office/drawing/2014/main" id="{5D621CE3-5174-44A2-9018-79B938A8C7E5}"/>
              </a:ext>
            </a:extLst>
          </p:cNvPr>
          <p:cNvCxnSpPr/>
          <p:nvPr/>
        </p:nvCxnSpPr>
        <p:spPr>
          <a:xfrm flipH="1" flipV="1">
            <a:off x="4243079" y="1848535"/>
            <a:ext cx="664420" cy="374970"/>
          </a:xfrm>
          <a:prstGeom prst="straightConnector1">
            <a:avLst/>
          </a:prstGeom>
          <a:noFill/>
          <a:ln w="6350" cap="sq" cmpd="sng" algn="ctr">
            <a:solidFill>
              <a:srgbClr val="00B050"/>
            </a:solidFill>
            <a:prstDash val="solid"/>
            <a:miter lim="800000"/>
            <a:headEnd type="none" w="med" len="med"/>
            <a:tailEnd type="triangle"/>
          </a:ln>
          <a:effectLst/>
        </p:spPr>
      </p:cxnSp>
      <p:sp>
        <p:nvSpPr>
          <p:cNvPr id="8" name="TextBox 7">
            <a:extLst>
              <a:ext uri="{FF2B5EF4-FFF2-40B4-BE49-F238E27FC236}">
                <a16:creationId xmlns:a16="http://schemas.microsoft.com/office/drawing/2014/main" id="{3729644D-B011-472C-BA0C-74E4674C55B3}"/>
              </a:ext>
            </a:extLst>
          </p:cNvPr>
          <p:cNvSpPr txBox="1"/>
          <p:nvPr/>
        </p:nvSpPr>
        <p:spPr>
          <a:xfrm>
            <a:off x="3806062" y="1972352"/>
            <a:ext cx="1101437" cy="482095"/>
          </a:xfrm>
          <a:prstGeom prst="rect">
            <a:avLst/>
          </a:prstGeom>
          <a:noFill/>
          <a:ln w="6350" cap="sq">
            <a:noFill/>
            <a:miter lim="800000"/>
          </a:ln>
        </p:spPr>
        <p:txBody>
          <a:bodyPr wrap="squar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200" b="0" i="0" u="none" strike="noStrike" kern="0" cap="none" spc="0" normalizeH="0" baseline="0" noProof="0" dirty="0">
                <a:ln>
                  <a:noFill/>
                </a:ln>
                <a:solidFill>
                  <a:srgbClr val="00B050"/>
                </a:solidFill>
                <a:effectLst/>
                <a:uLnTx/>
                <a:uFillTx/>
              </a:rPr>
              <a:t>Drag &amp; drop</a:t>
            </a:r>
          </a:p>
        </p:txBody>
      </p:sp>
    </p:spTree>
    <p:extLst>
      <p:ext uri="{BB962C8B-B14F-4D97-AF65-F5344CB8AC3E}">
        <p14:creationId xmlns:p14="http://schemas.microsoft.com/office/powerpoint/2010/main" val="536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Commonly Used Apps</a:t>
            </a:r>
            <a:endParaRPr lang="en-US" dirty="0"/>
          </a:p>
        </p:txBody>
      </p:sp>
      <p:sp>
        <p:nvSpPr>
          <p:cNvPr id="5" name="Text Placeholder 4"/>
          <p:cNvSpPr>
            <a:spLocks noGrp="1"/>
          </p:cNvSpPr>
          <p:nvPr>
            <p:ph idx="1"/>
          </p:nvPr>
        </p:nvSpPr>
        <p:spPr/>
        <p:txBody>
          <a:bodyPr/>
          <a:lstStyle/>
          <a:p>
            <a:r>
              <a:rPr lang="en-US" b="1" dirty="0"/>
              <a:t>Announcements App </a:t>
            </a:r>
            <a:r>
              <a:rPr lang="en-US" dirty="0"/>
              <a:t>- Short and timely reminders with expiration dates</a:t>
            </a:r>
          </a:p>
          <a:p>
            <a:r>
              <a:rPr lang="en-US" b="1" dirty="0"/>
              <a:t>Calendar App </a:t>
            </a:r>
            <a:r>
              <a:rPr lang="en-US" dirty="0"/>
              <a:t>- Events, schedules, appointments</a:t>
            </a:r>
          </a:p>
          <a:p>
            <a:r>
              <a:rPr lang="en-US" b="1" dirty="0"/>
              <a:t>Content App </a:t>
            </a:r>
            <a:r>
              <a:rPr lang="en-US" dirty="0"/>
              <a:t>- Text, images, links, files </a:t>
            </a:r>
          </a:p>
          <a:p>
            <a:r>
              <a:rPr lang="en-US" b="1" dirty="0"/>
              <a:t>Document Viewer App </a:t>
            </a:r>
            <a:r>
              <a:rPr lang="en-US" dirty="0"/>
              <a:t>- View a single document on a page </a:t>
            </a:r>
          </a:p>
          <a:p>
            <a:r>
              <a:rPr lang="en-US" b="1" dirty="0"/>
              <a:t>File Library App </a:t>
            </a:r>
            <a:r>
              <a:rPr lang="en-US" dirty="0"/>
              <a:t>- Multiple documents for download</a:t>
            </a:r>
          </a:p>
          <a:p>
            <a:r>
              <a:rPr lang="en-US" b="1" dirty="0"/>
              <a:t>Multimedia Gallery App </a:t>
            </a:r>
            <a:r>
              <a:rPr lang="en-US" dirty="0"/>
              <a:t>- Slide show for multiple images</a:t>
            </a:r>
          </a:p>
          <a:p>
            <a:r>
              <a:rPr lang="en-US" b="1" dirty="0"/>
              <a:t>Site Shortcuts App </a:t>
            </a:r>
            <a:r>
              <a:rPr lang="en-US" dirty="0"/>
              <a:t>- Links to popular pages or external sites </a:t>
            </a:r>
          </a:p>
          <a:p>
            <a:r>
              <a:rPr lang="en-US" b="1" dirty="0"/>
              <a:t>Upcoming Events App </a:t>
            </a:r>
            <a:r>
              <a:rPr lang="en-US" dirty="0"/>
              <a:t>- Links to your WCM calendar and shows next few events</a:t>
            </a:r>
          </a:p>
          <a:p>
            <a:endParaRPr lang="en-US" dirty="0"/>
          </a:p>
        </p:txBody>
      </p:sp>
    </p:spTree>
    <p:extLst>
      <p:ext uri="{BB962C8B-B14F-4D97-AF65-F5344CB8AC3E}">
        <p14:creationId xmlns:p14="http://schemas.microsoft.com/office/powerpoint/2010/main" val="39619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Modify the Page Layout</a:t>
            </a:r>
          </a:p>
        </p:txBody>
      </p:sp>
      <p:pic>
        <p:nvPicPr>
          <p:cNvPr id="12" name="Picture 11" descr="Screenshot of blank page in Site Manager, highlighting how to change the layout to a right sidebar with header and footer.">
            <a:extLst>
              <a:ext uri="{FF2B5EF4-FFF2-40B4-BE49-F238E27FC236}">
                <a16:creationId xmlns:a16="http://schemas.microsoft.com/office/drawing/2014/main" id="{A2C492C3-6B07-45B1-AFB3-C706D7FDA37D}"/>
              </a:ext>
            </a:extLst>
          </p:cNvPr>
          <p:cNvPicPr>
            <a:picLocks noChangeAspect="1"/>
          </p:cNvPicPr>
          <p:nvPr/>
        </p:nvPicPr>
        <p:blipFill>
          <a:blip r:embed="rId3"/>
          <a:stretch>
            <a:fillRect/>
          </a:stretch>
        </p:blipFill>
        <p:spPr>
          <a:xfrm>
            <a:off x="328150" y="1207622"/>
            <a:ext cx="6809035" cy="3328333"/>
          </a:xfrm>
          <a:prstGeom prst="rect">
            <a:avLst/>
          </a:prstGeom>
        </p:spPr>
      </p:pic>
    </p:spTree>
    <p:extLst>
      <p:ext uri="{BB962C8B-B14F-4D97-AF65-F5344CB8AC3E}">
        <p14:creationId xmlns:p14="http://schemas.microsoft.com/office/powerpoint/2010/main" val="11684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sz="quarter" idx="10"/>
          </p:nvPr>
        </p:nvSpPr>
        <p:spPr>
          <a:xfrm>
            <a:off x="3509962" y="565744"/>
            <a:ext cx="5322887" cy="4101506"/>
          </a:xfrm>
        </p:spPr>
        <p:txBody>
          <a:bodyPr>
            <a:normAutofit fontScale="85000" lnSpcReduction="20000"/>
          </a:bodyPr>
          <a:lstStyle/>
          <a:p>
            <a:pPr marL="342900" indent="-342900">
              <a:buFont typeface="Arial" panose="020B0604020202020204" pitchFamily="34" charset="0"/>
              <a:buChar char="•"/>
            </a:pPr>
            <a:r>
              <a:rPr lang="en-US" dirty="0"/>
              <a:t>Describe the structure of a WCM website.</a:t>
            </a:r>
          </a:p>
          <a:p>
            <a:pPr marL="342900" lvl="0" indent="-342900">
              <a:buFont typeface="Arial" panose="020B0604020202020204" pitchFamily="34" charset="0"/>
              <a:buChar char="•"/>
            </a:pPr>
            <a:r>
              <a:rPr lang="en-US" dirty="0"/>
              <a:t>Understand the layout of the Section Workspace.</a:t>
            </a:r>
          </a:p>
          <a:p>
            <a:pPr marL="342900" lvl="0" indent="-342900">
              <a:buFont typeface="Arial" panose="020B0604020202020204" pitchFamily="34" charset="0"/>
              <a:buChar char="•"/>
            </a:pPr>
            <a:r>
              <a:rPr lang="en-US" dirty="0"/>
              <a:t>Know where to access the Section Workspace tools &amp; resources.</a:t>
            </a:r>
          </a:p>
          <a:p>
            <a:pPr marL="342900" lvl="0" indent="-342900">
              <a:buFont typeface="Arial" panose="020B0604020202020204" pitchFamily="34" charset="0"/>
              <a:buChar char="•"/>
            </a:pPr>
            <a:r>
              <a:rPr lang="en-US" dirty="0"/>
              <a:t>Designate a user as a Section Editor.</a:t>
            </a:r>
          </a:p>
          <a:p>
            <a:pPr marL="342900" lvl="0" indent="-342900">
              <a:buFont typeface="Arial" panose="020B0604020202020204" pitchFamily="34" charset="0"/>
              <a:buChar char="•"/>
            </a:pPr>
            <a:r>
              <a:rPr lang="en-US" dirty="0"/>
              <a:t>Understand the elements which constitute a page (Canvas, Columns, </a:t>
            </a:r>
            <a:r>
              <a:rPr lang="en-US"/>
              <a:t>Apps).</a:t>
            </a:r>
            <a:endParaRPr lang="en-US" dirty="0"/>
          </a:p>
          <a:p>
            <a:pPr marL="342900" lvl="0" indent="-342900">
              <a:buFont typeface="Arial" panose="020B0604020202020204" pitchFamily="34" charset="0"/>
              <a:buChar char="•"/>
            </a:pPr>
            <a:r>
              <a:rPr lang="en-US" dirty="0"/>
              <a:t>Add pages. </a:t>
            </a:r>
          </a:p>
          <a:p>
            <a:pPr marL="342900" lvl="0" indent="-342900">
              <a:buFont typeface="Arial" panose="020B0604020202020204" pitchFamily="34" charset="0"/>
              <a:buChar char="•"/>
            </a:pPr>
            <a:r>
              <a:rPr lang="en-US" dirty="0"/>
              <a:t>Manage page Apps &amp; Layout.</a:t>
            </a:r>
          </a:p>
          <a:p>
            <a:pPr marL="342900" lvl="0" indent="-342900">
              <a:buFont typeface="Arial" panose="020B0604020202020204" pitchFamily="34" charset="0"/>
              <a:buChar char="•"/>
            </a:pPr>
            <a:r>
              <a:rPr lang="en-US" dirty="0"/>
              <a:t>Know where and how to organize, nest, delete, and recover pages in a Section.</a:t>
            </a:r>
          </a:p>
        </p:txBody>
      </p:sp>
      <p:sp>
        <p:nvSpPr>
          <p:cNvPr id="9" name="Title 8">
            <a:extLst>
              <a:ext uri="{FF2B5EF4-FFF2-40B4-BE49-F238E27FC236}">
                <a16:creationId xmlns:a16="http://schemas.microsoft.com/office/drawing/2014/main" id="{2A86F67F-34F0-40F2-8B32-5EA552E9E4A5}"/>
              </a:ext>
            </a:extLst>
          </p:cNvPr>
          <p:cNvSpPr>
            <a:spLocks noGrp="1"/>
          </p:cNvSpPr>
          <p:nvPr>
            <p:ph type="title"/>
          </p:nvPr>
        </p:nvSpPr>
        <p:spPr>
          <a:xfrm>
            <a:off x="312738" y="1061612"/>
            <a:ext cx="2563811" cy="3605638"/>
          </a:xfrm>
        </p:spPr>
        <p:txBody>
          <a:bodyPr/>
          <a:lstStyle/>
          <a:p>
            <a:r>
              <a:rPr lang="en-US" dirty="0"/>
              <a:t>At the end of today’s hands-on workshop you will be able to:</a:t>
            </a:r>
          </a:p>
        </p:txBody>
      </p:sp>
    </p:spTree>
    <p:extLst>
      <p:ext uri="{BB962C8B-B14F-4D97-AF65-F5344CB8AC3E}">
        <p14:creationId xmlns:p14="http://schemas.microsoft.com/office/powerpoint/2010/main" val="59345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 Options screen where you can edit the name of the page or map the page to a web address.">
            <a:extLst>
              <a:ext uri="{FF2B5EF4-FFF2-40B4-BE49-F238E27FC236}">
                <a16:creationId xmlns:a16="http://schemas.microsoft.com/office/drawing/2014/main" id="{E4667A63-6BE2-4E5F-84B7-20E08515EBD8}"/>
              </a:ext>
            </a:extLst>
          </p:cNvPr>
          <p:cNvPicPr>
            <a:picLocks noChangeAspect="1"/>
          </p:cNvPicPr>
          <p:nvPr/>
        </p:nvPicPr>
        <p:blipFill>
          <a:blip r:embed="rId3"/>
          <a:stretch>
            <a:fillRect/>
          </a:stretch>
        </p:blipFill>
        <p:spPr>
          <a:xfrm>
            <a:off x="447797" y="2595559"/>
            <a:ext cx="2432176" cy="2387287"/>
          </a:xfrm>
          <a:prstGeom prst="rect">
            <a:avLst/>
          </a:prstGeom>
        </p:spPr>
      </p:pic>
      <p:pic>
        <p:nvPicPr>
          <p:cNvPr id="14340" name="Picture 4" descr="Three buttons: New Page, Organize Pages, Recycle B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8" y="1866760"/>
            <a:ext cx="1846043" cy="600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7797" y="213503"/>
            <a:ext cx="8248406" cy="578538"/>
          </a:xfrm>
        </p:spPr>
        <p:txBody>
          <a:bodyPr/>
          <a:lstStyle/>
          <a:p>
            <a:r>
              <a:rPr lang="en-US" dirty="0"/>
              <a:t>Activity: Page Options &amp; Organizing Pages</a:t>
            </a:r>
          </a:p>
        </p:txBody>
      </p:sp>
      <p:sp>
        <p:nvSpPr>
          <p:cNvPr id="8" name="Chevron 7" descr="Flag indicating where to change the page name."/>
          <p:cNvSpPr/>
          <p:nvPr/>
        </p:nvSpPr>
        <p:spPr>
          <a:xfrm flipH="1">
            <a:off x="2159485" y="2979106"/>
            <a:ext cx="27865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sp>
        <p:nvSpPr>
          <p:cNvPr id="12" name="Left Arrow 11" descr="Arrow pointing to Organize Pages button"/>
          <p:cNvSpPr/>
          <p:nvPr/>
        </p:nvSpPr>
        <p:spPr>
          <a:xfrm rot="2948260">
            <a:off x="5472930" y="2276846"/>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5" name="Chevron 14" descr="Flag indicating where to enter the URL to map the page to a web address."/>
          <p:cNvSpPr/>
          <p:nvPr/>
        </p:nvSpPr>
        <p:spPr>
          <a:xfrm flipH="1">
            <a:off x="2159485" y="4128513"/>
            <a:ext cx="278653" cy="95149"/>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b="1" dirty="0">
              <a:ln w="22225">
                <a:solidFill>
                  <a:schemeClr val="accent2"/>
                </a:solidFill>
                <a:prstDash val="solid"/>
              </a:ln>
              <a:solidFill>
                <a:schemeClr val="accent2">
                  <a:lumMod val="40000"/>
                  <a:lumOff val="60000"/>
                </a:schemeClr>
              </a:solidFill>
              <a:latin typeface="+mj-lt"/>
            </a:endParaRPr>
          </a:p>
        </p:txBody>
      </p:sp>
      <p:pic>
        <p:nvPicPr>
          <p:cNvPr id="14344" name="Picture 8" descr="Actions button next to a page; when clicked, a drop down displays that has the following options: Edit Page, Page Options, Get Link, Copy Page, Move Page, Delete, Set Vie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797" y="1149712"/>
            <a:ext cx="3288728" cy="1339686"/>
          </a:xfrm>
          <a:prstGeom prst="rect">
            <a:avLst/>
          </a:prstGeom>
          <a:noFill/>
          <a:extLst>
            <a:ext uri="{909E8E84-426E-40DD-AFC4-6F175D3DCCD1}">
              <a14:hiddenFill xmlns:a14="http://schemas.microsoft.com/office/drawing/2010/main">
                <a:solidFill>
                  <a:srgbClr val="FFFFFF"/>
                </a:solidFill>
              </a14:hiddenFill>
            </a:ext>
          </a:extLst>
        </p:spPr>
      </p:pic>
      <p:sp>
        <p:nvSpPr>
          <p:cNvPr id="17" name="Left Arrow 16" descr="Arrow pointing to Actions button"/>
          <p:cNvSpPr/>
          <p:nvPr/>
        </p:nvSpPr>
        <p:spPr>
          <a:xfrm rot="2948260">
            <a:off x="3451274" y="1479247"/>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grpSp>
        <p:nvGrpSpPr>
          <p:cNvPr id="10" name="Group 9" descr="Step 1">
            <a:extLst>
              <a:ext uri="{FF2B5EF4-FFF2-40B4-BE49-F238E27FC236}">
                <a16:creationId xmlns:a16="http://schemas.microsoft.com/office/drawing/2014/main" id="{D75AB5C6-427E-4440-B244-20C1927EAD74}"/>
              </a:ext>
            </a:extLst>
          </p:cNvPr>
          <p:cNvGrpSpPr/>
          <p:nvPr/>
        </p:nvGrpSpPr>
        <p:grpSpPr>
          <a:xfrm>
            <a:off x="1680997" y="1065967"/>
            <a:ext cx="280148" cy="306020"/>
            <a:chOff x="1680997" y="1065967"/>
            <a:chExt cx="280148" cy="306020"/>
          </a:xfrm>
        </p:grpSpPr>
        <p:sp>
          <p:nvSpPr>
            <p:cNvPr id="19" name="Oval 18"/>
            <p:cNvSpPr/>
            <p:nvPr/>
          </p:nvSpPr>
          <p:spPr>
            <a:xfrm>
              <a:off x="1701233" y="1112075"/>
              <a:ext cx="259912" cy="259912"/>
            </a:xfrm>
            <a:prstGeom prst="ellipse">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20" name="TextBox 19"/>
            <p:cNvSpPr txBox="1"/>
            <p:nvPr/>
          </p:nvSpPr>
          <p:spPr>
            <a:xfrm>
              <a:off x="1680997" y="1065967"/>
              <a:ext cx="207851" cy="299899"/>
            </a:xfrm>
            <a:prstGeom prst="rect">
              <a:avLst/>
            </a:prstGeom>
            <a:noFill/>
          </p:spPr>
          <p:txBody>
            <a:bodyPr wrap="square" lIns="102965" tIns="102965" rIns="102965" bIns="102965" rtlCol="0">
              <a:noAutofit/>
            </a:bodyPr>
            <a:lstStyle/>
            <a:p>
              <a:r>
                <a:rPr lang="en-US" sz="1013" dirty="0">
                  <a:solidFill>
                    <a:schemeClr val="bg1"/>
                  </a:solidFill>
                  <a:latin typeface="Arial Black" panose="020B0A04020102020204" pitchFamily="34" charset="0"/>
                </a:rPr>
                <a:t>1</a:t>
              </a:r>
            </a:p>
          </p:txBody>
        </p:sp>
      </p:grpSp>
      <p:grpSp>
        <p:nvGrpSpPr>
          <p:cNvPr id="11" name="Group 10" descr="Step 2">
            <a:extLst>
              <a:ext uri="{FF2B5EF4-FFF2-40B4-BE49-F238E27FC236}">
                <a16:creationId xmlns:a16="http://schemas.microsoft.com/office/drawing/2014/main" id="{6D22A3BD-BE14-47C4-A06B-F31B2E694023}"/>
              </a:ext>
            </a:extLst>
          </p:cNvPr>
          <p:cNvGrpSpPr/>
          <p:nvPr/>
        </p:nvGrpSpPr>
        <p:grpSpPr>
          <a:xfrm>
            <a:off x="5387894" y="1398299"/>
            <a:ext cx="280148" cy="306018"/>
            <a:chOff x="5387894" y="1398299"/>
            <a:chExt cx="280148" cy="306018"/>
          </a:xfrm>
        </p:grpSpPr>
        <p:sp>
          <p:nvSpPr>
            <p:cNvPr id="22" name="Oval 21"/>
            <p:cNvSpPr/>
            <p:nvPr/>
          </p:nvSpPr>
          <p:spPr>
            <a:xfrm>
              <a:off x="5408130" y="1444405"/>
              <a:ext cx="259912" cy="259912"/>
            </a:xfrm>
            <a:prstGeom prst="ellipse">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23" name="TextBox 22"/>
            <p:cNvSpPr txBox="1"/>
            <p:nvPr/>
          </p:nvSpPr>
          <p:spPr>
            <a:xfrm>
              <a:off x="5387894" y="1398299"/>
              <a:ext cx="207851" cy="299899"/>
            </a:xfrm>
            <a:prstGeom prst="rect">
              <a:avLst/>
            </a:prstGeom>
            <a:noFill/>
          </p:spPr>
          <p:txBody>
            <a:bodyPr wrap="square" lIns="102965" tIns="102965" rIns="102965" bIns="102965" rtlCol="0">
              <a:noAutofit/>
            </a:bodyPr>
            <a:lstStyle/>
            <a:p>
              <a:r>
                <a:rPr lang="en-US" sz="1013" dirty="0">
                  <a:solidFill>
                    <a:schemeClr val="bg1"/>
                  </a:solidFill>
                  <a:latin typeface="Arial Black" panose="020B0A04020102020204" pitchFamily="34" charset="0"/>
                </a:rPr>
                <a:t>2</a:t>
              </a:r>
            </a:p>
          </p:txBody>
        </p:sp>
      </p:grpSp>
      <p:cxnSp>
        <p:nvCxnSpPr>
          <p:cNvPr id="4" name="Straight Connector 3">
            <a:extLst>
              <a:ext uri="{C183D7F6-B498-43B3-948B-1728B52AA6E4}">
                <adec:decorative xmlns:adec="http://schemas.microsoft.com/office/drawing/2017/decorative" val="1"/>
              </a:ext>
            </a:extLst>
          </p:cNvPr>
          <p:cNvCxnSpPr>
            <a:cxnSpLocks/>
          </p:cNvCxnSpPr>
          <p:nvPr/>
        </p:nvCxnSpPr>
        <p:spPr>
          <a:xfrm>
            <a:off x="4151975" y="1182602"/>
            <a:ext cx="0" cy="3576487"/>
          </a:xfrm>
          <a:prstGeom prst="line">
            <a:avLst/>
          </a:prstGeom>
          <a:ln w="12700" cap="sq">
            <a:solidFill>
              <a:schemeClr val="bg2">
                <a:lumMod val="7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346" name="Picture 10" descr="Screen shot demonstrating the action of dragging a page from the bottom of the list to the middle of the list, to change the or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8" y="2727858"/>
            <a:ext cx="2039668" cy="1940300"/>
          </a:xfrm>
          <a:prstGeom prst="rect">
            <a:avLst/>
          </a:prstGeom>
          <a:noFill/>
          <a:extLst>
            <a:ext uri="{909E8E84-426E-40DD-AFC4-6F175D3DCCD1}">
              <a14:hiddenFill xmlns:a14="http://schemas.microsoft.com/office/drawing/2010/main">
                <a:solidFill>
                  <a:srgbClr val="FFFFFF"/>
                </a:solidFill>
              </a14:hiddenFill>
            </a:ext>
          </a:extLst>
        </p:spPr>
      </p:pic>
      <p:sp>
        <p:nvSpPr>
          <p:cNvPr id="16" name="Curved Down Arrow 15" descr="Arrow indicating dragging a page from one location to another to change the order."/>
          <p:cNvSpPr/>
          <p:nvPr/>
        </p:nvSpPr>
        <p:spPr>
          <a:xfrm rot="5400000" flipH="1">
            <a:off x="5644343" y="4014087"/>
            <a:ext cx="505461" cy="214141"/>
          </a:xfrm>
          <a:prstGeom prst="curvedDownArrow">
            <a:avLst/>
          </a:prstGeom>
          <a:solidFill>
            <a:srgbClr val="C0000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Tree>
    <p:extLst>
      <p:ext uri="{BB962C8B-B14F-4D97-AF65-F5344CB8AC3E}">
        <p14:creationId xmlns:p14="http://schemas.microsoft.com/office/powerpoint/2010/main" val="384909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page recycle bin, showing a page that has been deleted and the options to restore or fully delete the page.">
            <a:extLst>
              <a:ext uri="{FF2B5EF4-FFF2-40B4-BE49-F238E27FC236}">
                <a16:creationId xmlns:a16="http://schemas.microsoft.com/office/drawing/2014/main" id="{2D853AB0-723A-4421-9E3C-E8D75CBDEECE}"/>
              </a:ext>
            </a:extLst>
          </p:cNvPr>
          <p:cNvPicPr>
            <a:picLocks noChangeAspect="1"/>
          </p:cNvPicPr>
          <p:nvPr/>
        </p:nvPicPr>
        <p:blipFill>
          <a:blip r:embed="rId2"/>
          <a:stretch>
            <a:fillRect/>
          </a:stretch>
        </p:blipFill>
        <p:spPr>
          <a:xfrm>
            <a:off x="2975555" y="3871654"/>
            <a:ext cx="3757649" cy="1165777"/>
          </a:xfrm>
          <a:prstGeom prst="rect">
            <a:avLst/>
          </a:prstGeom>
        </p:spPr>
      </p:pic>
      <p:pic>
        <p:nvPicPr>
          <p:cNvPr id="3" name="Picture 2" descr="Dialog box asking &quot;Are you sure you want to move the page to the recycle bin?&quot;">
            <a:extLst>
              <a:ext uri="{FF2B5EF4-FFF2-40B4-BE49-F238E27FC236}">
                <a16:creationId xmlns:a16="http://schemas.microsoft.com/office/drawing/2014/main" id="{D1F399D7-C7A8-4192-B1CF-F038B1517D19}"/>
              </a:ext>
            </a:extLst>
          </p:cNvPr>
          <p:cNvPicPr>
            <a:picLocks noChangeAspect="1"/>
          </p:cNvPicPr>
          <p:nvPr/>
        </p:nvPicPr>
        <p:blipFill>
          <a:blip r:embed="rId3"/>
          <a:stretch>
            <a:fillRect/>
          </a:stretch>
        </p:blipFill>
        <p:spPr>
          <a:xfrm>
            <a:off x="4663906" y="1168124"/>
            <a:ext cx="2453807" cy="1471161"/>
          </a:xfrm>
          <a:prstGeom prst="rect">
            <a:avLst/>
          </a:prstGeom>
        </p:spPr>
      </p:pic>
      <p:sp>
        <p:nvSpPr>
          <p:cNvPr id="2" name="Title 1"/>
          <p:cNvSpPr>
            <a:spLocks noGrp="1"/>
          </p:cNvSpPr>
          <p:nvPr>
            <p:ph type="title"/>
          </p:nvPr>
        </p:nvSpPr>
        <p:spPr/>
        <p:txBody>
          <a:bodyPr/>
          <a:lstStyle/>
          <a:p>
            <a:r>
              <a:rPr lang="en-US" dirty="0"/>
              <a:t>Activity: Delete and Restore Page</a:t>
            </a:r>
          </a:p>
        </p:txBody>
      </p:sp>
      <p:pic>
        <p:nvPicPr>
          <p:cNvPr id="3074" name="Picture 2" descr="List of pages in a section, showing the actions button engaged for the first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9" y="1146748"/>
            <a:ext cx="3835210" cy="23166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ree buttons: New Page, Organize Pages, Recycle B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84" y="3856305"/>
            <a:ext cx="2142448" cy="614544"/>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descr="Arrow pointing to Actions button"/>
          <p:cNvSpPr/>
          <p:nvPr/>
        </p:nvSpPr>
        <p:spPr>
          <a:xfrm rot="2948260">
            <a:off x="3958852" y="2139669"/>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9" name="Left Arrow 8" descr="Arrow pointing to Delete action"/>
          <p:cNvSpPr/>
          <p:nvPr/>
        </p:nvSpPr>
        <p:spPr>
          <a:xfrm rot="2948260">
            <a:off x="3859931" y="2907143"/>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0" name="Left Arrow 9" descr="Arrow pointing to Yes button"/>
          <p:cNvSpPr/>
          <p:nvPr/>
        </p:nvSpPr>
        <p:spPr>
          <a:xfrm rot="2948260">
            <a:off x="5511855" y="2355258"/>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1" name="Left Arrow 10" descr="Arrow pointing to the Recycle Bin button"/>
          <p:cNvSpPr/>
          <p:nvPr/>
        </p:nvSpPr>
        <p:spPr>
          <a:xfrm rot="2948260">
            <a:off x="2089847" y="4213996"/>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2" name="Left Arrow 11" descr="Arrow pointing to the Restore button"/>
          <p:cNvSpPr/>
          <p:nvPr/>
        </p:nvSpPr>
        <p:spPr>
          <a:xfrm rot="2948260">
            <a:off x="5972457" y="4612692"/>
            <a:ext cx="360209" cy="380598"/>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cxnSp>
        <p:nvCxnSpPr>
          <p:cNvPr id="19" name="Straight Connector 18">
            <a:extLst>
              <a:ext uri="{C183D7F6-B498-43B3-948B-1728B52AA6E4}">
                <adec:decorative xmlns:adec="http://schemas.microsoft.com/office/drawing/2017/decorative" val="1"/>
              </a:ext>
            </a:extLst>
          </p:cNvPr>
          <p:cNvCxnSpPr>
            <a:cxnSpLocks/>
          </p:cNvCxnSpPr>
          <p:nvPr/>
        </p:nvCxnSpPr>
        <p:spPr>
          <a:xfrm>
            <a:off x="1648993" y="3630406"/>
            <a:ext cx="5422806" cy="0"/>
          </a:xfrm>
          <a:prstGeom prst="line">
            <a:avLst/>
          </a:prstGeom>
          <a:ln w="12700" cap="sq">
            <a:solidFill>
              <a:schemeClr val="bg2">
                <a:lumMod val="7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4" name="Group 23" descr="Step 1">
            <a:extLst>
              <a:ext uri="{FF2B5EF4-FFF2-40B4-BE49-F238E27FC236}">
                <a16:creationId xmlns:a16="http://schemas.microsoft.com/office/drawing/2014/main" id="{F16B7F4D-2AB5-4A9B-9287-1635206F837E}"/>
              </a:ext>
            </a:extLst>
          </p:cNvPr>
          <p:cNvGrpSpPr/>
          <p:nvPr/>
        </p:nvGrpSpPr>
        <p:grpSpPr>
          <a:xfrm>
            <a:off x="214410" y="1630649"/>
            <a:ext cx="280148" cy="306020"/>
            <a:chOff x="1680997" y="1065967"/>
            <a:chExt cx="280148" cy="306020"/>
          </a:xfrm>
        </p:grpSpPr>
        <p:sp>
          <p:nvSpPr>
            <p:cNvPr id="25" name="Oval 24">
              <a:extLst>
                <a:ext uri="{FF2B5EF4-FFF2-40B4-BE49-F238E27FC236}">
                  <a16:creationId xmlns:a16="http://schemas.microsoft.com/office/drawing/2014/main" id="{57C5EDAF-0DFD-47AB-9B89-79D28D5111CF}"/>
                </a:ext>
              </a:extLst>
            </p:cNvPr>
            <p:cNvSpPr/>
            <p:nvPr/>
          </p:nvSpPr>
          <p:spPr>
            <a:xfrm>
              <a:off x="1701233" y="1112075"/>
              <a:ext cx="259912" cy="259912"/>
            </a:xfrm>
            <a:prstGeom prst="ellipse">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26" name="TextBox 25">
              <a:extLst>
                <a:ext uri="{FF2B5EF4-FFF2-40B4-BE49-F238E27FC236}">
                  <a16:creationId xmlns:a16="http://schemas.microsoft.com/office/drawing/2014/main" id="{204E6AEA-BBD6-4900-8118-B24B09DF3A99}"/>
                </a:ext>
              </a:extLst>
            </p:cNvPr>
            <p:cNvSpPr txBox="1"/>
            <p:nvPr/>
          </p:nvSpPr>
          <p:spPr>
            <a:xfrm>
              <a:off x="1680997" y="1065967"/>
              <a:ext cx="207851" cy="299899"/>
            </a:xfrm>
            <a:prstGeom prst="rect">
              <a:avLst/>
            </a:prstGeom>
            <a:noFill/>
          </p:spPr>
          <p:txBody>
            <a:bodyPr wrap="square" lIns="102965" tIns="102965" rIns="102965" bIns="102965" rtlCol="0">
              <a:noAutofit/>
            </a:bodyPr>
            <a:lstStyle/>
            <a:p>
              <a:r>
                <a:rPr lang="en-US" sz="1013" dirty="0">
                  <a:solidFill>
                    <a:schemeClr val="bg1"/>
                  </a:solidFill>
                  <a:latin typeface="Arial Black" panose="020B0A04020102020204" pitchFamily="34" charset="0"/>
                </a:rPr>
                <a:t>1</a:t>
              </a:r>
            </a:p>
          </p:txBody>
        </p:sp>
      </p:grpSp>
      <p:grpSp>
        <p:nvGrpSpPr>
          <p:cNvPr id="27" name="Group 26" descr="Step 2">
            <a:extLst>
              <a:ext uri="{FF2B5EF4-FFF2-40B4-BE49-F238E27FC236}">
                <a16:creationId xmlns:a16="http://schemas.microsoft.com/office/drawing/2014/main" id="{97A85788-0E6F-4404-9797-7FA12259297A}"/>
              </a:ext>
            </a:extLst>
          </p:cNvPr>
          <p:cNvGrpSpPr/>
          <p:nvPr/>
        </p:nvGrpSpPr>
        <p:grpSpPr>
          <a:xfrm>
            <a:off x="214410" y="3905522"/>
            <a:ext cx="280148" cy="306018"/>
            <a:chOff x="5387894" y="1398299"/>
            <a:chExt cx="280148" cy="306018"/>
          </a:xfrm>
        </p:grpSpPr>
        <p:sp>
          <p:nvSpPr>
            <p:cNvPr id="28" name="Oval 27">
              <a:extLst>
                <a:ext uri="{FF2B5EF4-FFF2-40B4-BE49-F238E27FC236}">
                  <a16:creationId xmlns:a16="http://schemas.microsoft.com/office/drawing/2014/main" id="{632F8296-9374-44C0-9D63-21CCFE31C769}"/>
                </a:ext>
              </a:extLst>
            </p:cNvPr>
            <p:cNvSpPr/>
            <p:nvPr/>
          </p:nvSpPr>
          <p:spPr>
            <a:xfrm>
              <a:off x="5408130" y="1444405"/>
              <a:ext cx="259912" cy="259912"/>
            </a:xfrm>
            <a:prstGeom prst="ellipse">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29" name="TextBox 28">
              <a:extLst>
                <a:ext uri="{FF2B5EF4-FFF2-40B4-BE49-F238E27FC236}">
                  <a16:creationId xmlns:a16="http://schemas.microsoft.com/office/drawing/2014/main" id="{9E195589-D944-409F-8A33-37AE9CFFB09D}"/>
                </a:ext>
              </a:extLst>
            </p:cNvPr>
            <p:cNvSpPr txBox="1"/>
            <p:nvPr/>
          </p:nvSpPr>
          <p:spPr>
            <a:xfrm>
              <a:off x="5387894" y="1398299"/>
              <a:ext cx="207851" cy="299899"/>
            </a:xfrm>
            <a:prstGeom prst="rect">
              <a:avLst/>
            </a:prstGeom>
            <a:noFill/>
          </p:spPr>
          <p:txBody>
            <a:bodyPr wrap="square" lIns="102965" tIns="102965" rIns="102965" bIns="102965" rtlCol="0">
              <a:noAutofit/>
            </a:bodyPr>
            <a:lstStyle/>
            <a:p>
              <a:r>
                <a:rPr lang="en-US" sz="1013" dirty="0">
                  <a:solidFill>
                    <a:schemeClr val="bg1"/>
                  </a:solidFill>
                  <a:latin typeface="Arial Black" panose="020B0A04020102020204" pitchFamily="34" charset="0"/>
                </a:rPr>
                <a:t>2</a:t>
              </a:r>
            </a:p>
          </p:txBody>
        </p:sp>
      </p:grpSp>
    </p:spTree>
    <p:extLst>
      <p:ext uri="{BB962C8B-B14F-4D97-AF65-F5344CB8AC3E}">
        <p14:creationId xmlns:p14="http://schemas.microsoft.com/office/powerpoint/2010/main" val="144012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478646" y="263167"/>
            <a:ext cx="4489837" cy="1626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05931" tIns="205931" rIns="205931" bIns="205931" numCol="1" spcCol="0" rtlCol="0" fromWordArt="0" anchor="ctr" anchorCtr="0" forceAA="0" compatLnSpc="1">
            <a:prstTxWarp prst="textNoShape">
              <a:avLst/>
            </a:prstTxWarp>
            <a:noAutofit/>
          </a:bodyPr>
          <a:lstStyle/>
          <a:p>
            <a:pPr lvl="0"/>
            <a:endParaRPr lang="en-US" sz="2102" dirty="0">
              <a:solidFill>
                <a:schemeClr val="tx1"/>
              </a:solidFill>
              <a:latin typeface="Georgia" charset="0"/>
              <a:ea typeface="Georgia" charset="0"/>
              <a:cs typeface="Georgia" charset="0"/>
            </a:endParaRPr>
          </a:p>
        </p:txBody>
      </p:sp>
      <p:sp>
        <p:nvSpPr>
          <p:cNvPr id="8" name="Title 7">
            <a:extLst>
              <a:ext uri="{FF2B5EF4-FFF2-40B4-BE49-F238E27FC236}">
                <a16:creationId xmlns:a16="http://schemas.microsoft.com/office/drawing/2014/main" id="{9E2AF5AF-A239-4A2A-8553-F1C6A763A0A2}"/>
              </a:ext>
            </a:extLst>
          </p:cNvPr>
          <p:cNvSpPr>
            <a:spLocks noGrp="1"/>
          </p:cNvSpPr>
          <p:nvPr>
            <p:ph type="title"/>
          </p:nvPr>
        </p:nvSpPr>
        <p:spPr/>
        <p:txBody>
          <a:bodyPr/>
          <a:lstStyle/>
          <a:p>
            <a:r>
              <a:rPr lang="en-US" dirty="0"/>
              <a:t>In today’s workshop our focus was to help you:</a:t>
            </a:r>
            <a:br>
              <a:rPr lang="en-US" dirty="0"/>
            </a:br>
            <a:endParaRPr lang="en-US" dirty="0"/>
          </a:p>
        </p:txBody>
      </p:sp>
      <p:sp>
        <p:nvSpPr>
          <p:cNvPr id="3" name="Subtitle 2"/>
          <p:cNvSpPr>
            <a:spLocks noGrp="1"/>
          </p:cNvSpPr>
          <p:nvPr>
            <p:ph type="body" sz="quarter" idx="10"/>
          </p:nvPr>
        </p:nvSpPr>
        <p:spPr/>
        <p:txBody>
          <a:bodyPr>
            <a:normAutofit fontScale="92500" lnSpcReduction="20000"/>
          </a:bodyPr>
          <a:lstStyle/>
          <a:p>
            <a:endParaRPr lang="en-US" dirty="0"/>
          </a:p>
          <a:p>
            <a:pPr marL="342900" indent="-342900">
              <a:buFont typeface="Arial" panose="020B0604020202020204" pitchFamily="34" charset="0"/>
              <a:buChar char="•"/>
            </a:pPr>
            <a:r>
              <a:rPr lang="en-US" dirty="0"/>
              <a:t>Understand the layout of the Section Workspace</a:t>
            </a:r>
          </a:p>
          <a:p>
            <a:pPr marL="342900" indent="-342900">
              <a:buFont typeface="Arial" panose="020B0604020202020204" pitchFamily="34" charset="0"/>
              <a:buChar char="•"/>
            </a:pPr>
            <a:r>
              <a:rPr lang="en-US" dirty="0"/>
              <a:t>Access Section Workspace Tools &amp; Resources</a:t>
            </a:r>
          </a:p>
          <a:p>
            <a:pPr marL="342900" indent="-342900">
              <a:buFont typeface="Arial" panose="020B0604020202020204" pitchFamily="34" charset="0"/>
              <a:buChar char="•"/>
            </a:pPr>
            <a:r>
              <a:rPr lang="en-US" dirty="0"/>
              <a:t>Designate a user as a Section Editor</a:t>
            </a:r>
          </a:p>
          <a:p>
            <a:pPr marL="342900" indent="-342900">
              <a:buFont typeface="Arial" panose="020B0604020202020204" pitchFamily="34" charset="0"/>
              <a:buChar char="•"/>
            </a:pPr>
            <a:r>
              <a:rPr lang="en-US" dirty="0"/>
              <a:t>Understand the elements of a Page</a:t>
            </a:r>
          </a:p>
          <a:p>
            <a:pPr marL="342900" indent="-342900">
              <a:buFont typeface="Arial" panose="020B0604020202020204" pitchFamily="34" charset="0"/>
              <a:buChar char="•"/>
            </a:pPr>
            <a:r>
              <a:rPr lang="en-US" dirty="0"/>
              <a:t>Add Pages to a Section</a:t>
            </a:r>
          </a:p>
          <a:p>
            <a:pPr marL="342900" indent="-342900">
              <a:buFont typeface="Arial" panose="020B0604020202020204" pitchFamily="34" charset="0"/>
              <a:buChar char="•"/>
            </a:pPr>
            <a:r>
              <a:rPr lang="en-US" dirty="0"/>
              <a:t>Manage Page Apps and Layout</a:t>
            </a:r>
          </a:p>
          <a:p>
            <a:pPr marL="342900" indent="-342900">
              <a:buFont typeface="Arial" panose="020B0604020202020204" pitchFamily="34" charset="0"/>
              <a:buChar char="•"/>
            </a:pPr>
            <a:r>
              <a:rPr lang="en-US" dirty="0"/>
              <a:t>Organize, delete, and recover Pages in a Section.</a:t>
            </a:r>
          </a:p>
          <a:p>
            <a:endParaRPr lang="en-US" dirty="0"/>
          </a:p>
        </p:txBody>
      </p:sp>
    </p:spTree>
    <p:extLst>
      <p:ext uri="{BB962C8B-B14F-4D97-AF65-F5344CB8AC3E}">
        <p14:creationId xmlns:p14="http://schemas.microsoft.com/office/powerpoint/2010/main" val="217644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A49D7-29F2-401D-8270-B7FBF69CBBBD}"/>
              </a:ext>
            </a:extLst>
          </p:cNvPr>
          <p:cNvSpPr>
            <a:spLocks noGrp="1"/>
          </p:cNvSpPr>
          <p:nvPr>
            <p:ph type="title"/>
          </p:nvPr>
        </p:nvSpPr>
        <p:spPr/>
        <p:txBody>
          <a:bodyPr/>
          <a:lstStyle/>
          <a:p>
            <a:r>
              <a:rPr lang="en-US" dirty="0"/>
              <a:t>We hope you’ve enjoyed today’s Workshop.</a:t>
            </a:r>
            <a:br>
              <a:rPr lang="en-US" dirty="0"/>
            </a:br>
            <a:endParaRPr lang="en-US" dirty="0"/>
          </a:p>
        </p:txBody>
      </p:sp>
      <p:sp>
        <p:nvSpPr>
          <p:cNvPr id="5" name="Text Placeholder 4">
            <a:extLst>
              <a:ext uri="{FF2B5EF4-FFF2-40B4-BE49-F238E27FC236}">
                <a16:creationId xmlns:a16="http://schemas.microsoft.com/office/drawing/2014/main" id="{9488E151-B5FA-45A6-8E91-4978B608E7EE}"/>
              </a:ext>
            </a:extLst>
          </p:cNvPr>
          <p:cNvSpPr>
            <a:spLocks noGrp="1"/>
          </p:cNvSpPr>
          <p:nvPr>
            <p:ph type="body" sz="quarter" idx="10"/>
          </p:nvPr>
        </p:nvSpPr>
        <p:spPr/>
        <p:txBody>
          <a:bodyPr anchor="t" anchorCtr="0"/>
          <a:lstStyle/>
          <a:p>
            <a:pPr algn="ctr"/>
            <a:r>
              <a:rPr lang="en-US" dirty="0">
                <a:solidFill>
                  <a:schemeClr val="tx1"/>
                </a:solidFill>
              </a:rPr>
              <a:t>Let us know how we’re doing!</a:t>
            </a:r>
          </a:p>
          <a:p>
            <a:pPr algn="ctr"/>
            <a:r>
              <a:rPr lang="en-US" dirty="0">
                <a:hlinkClick r:id="rId2"/>
              </a:rPr>
              <a:t>https://cerc.blackboard.com/trainingfeedback</a:t>
            </a:r>
            <a:endParaRPr lang="en-US" dirty="0"/>
          </a:p>
        </p:txBody>
      </p:sp>
      <p:grpSp>
        <p:nvGrpSpPr>
          <p:cNvPr id="10" name="Group 9" descr="Blackboard logo">
            <a:extLst>
              <a:ext uri="{FF2B5EF4-FFF2-40B4-BE49-F238E27FC236}">
                <a16:creationId xmlns:a16="http://schemas.microsoft.com/office/drawing/2014/main" id="{4613EF12-C042-436B-8D44-F940740DE425}"/>
              </a:ext>
            </a:extLst>
          </p:cNvPr>
          <p:cNvGrpSpPr>
            <a:grpSpLocks noChangeAspect="1"/>
          </p:cNvGrpSpPr>
          <p:nvPr/>
        </p:nvGrpSpPr>
        <p:grpSpPr>
          <a:xfrm>
            <a:off x="4215852" y="2983299"/>
            <a:ext cx="3911106" cy="549148"/>
            <a:chOff x="0" y="2787650"/>
            <a:chExt cx="9144001" cy="1282700"/>
          </a:xfrm>
          <a:solidFill>
            <a:schemeClr val="tx1"/>
          </a:solidFill>
        </p:grpSpPr>
        <p:sp>
          <p:nvSpPr>
            <p:cNvPr id="11" name="Freeform 51">
              <a:extLst>
                <a:ext uri="{FF2B5EF4-FFF2-40B4-BE49-F238E27FC236}">
                  <a16:creationId xmlns:a16="http://schemas.microsoft.com/office/drawing/2014/main" id="{2DBDA5AB-F0D1-4496-9AAD-19DB3C7D1FBA}"/>
                </a:ext>
              </a:extLst>
            </p:cNvPr>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2" name="Rectangle 9">
              <a:extLst>
                <a:ext uri="{FF2B5EF4-FFF2-40B4-BE49-F238E27FC236}">
                  <a16:creationId xmlns:a16="http://schemas.microsoft.com/office/drawing/2014/main" id="{05A0C27A-8478-47E4-B519-581D3325ECF9}"/>
                </a:ext>
              </a:extLst>
            </p:cNvPr>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3" name="Freeform 10">
              <a:extLst>
                <a:ext uri="{FF2B5EF4-FFF2-40B4-BE49-F238E27FC236}">
                  <a16:creationId xmlns:a16="http://schemas.microsoft.com/office/drawing/2014/main" id="{27337CB6-BAA8-479D-9D4D-E2114B28AC7F}"/>
                </a:ext>
              </a:extLst>
            </p:cNvPr>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4" name="Freeform 11">
              <a:extLst>
                <a:ext uri="{FF2B5EF4-FFF2-40B4-BE49-F238E27FC236}">
                  <a16:creationId xmlns:a16="http://schemas.microsoft.com/office/drawing/2014/main" id="{70DF5137-E3D5-47B4-8FDA-425F7FAB3CAA}"/>
                </a:ext>
              </a:extLst>
            </p:cNvPr>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5" name="Freeform 13">
              <a:extLst>
                <a:ext uri="{FF2B5EF4-FFF2-40B4-BE49-F238E27FC236}">
                  <a16:creationId xmlns:a16="http://schemas.microsoft.com/office/drawing/2014/main" id="{9CD8D5AC-1B27-4F17-911A-5946521CF945}"/>
                </a:ext>
              </a:extLst>
            </p:cNvPr>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6" name="Freeform 14">
              <a:extLst>
                <a:ext uri="{FF2B5EF4-FFF2-40B4-BE49-F238E27FC236}">
                  <a16:creationId xmlns:a16="http://schemas.microsoft.com/office/drawing/2014/main" id="{64753138-2F88-4D1C-92F1-E51ADE59CB79}"/>
                </a:ext>
              </a:extLst>
            </p:cNvPr>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7" name="Freeform 17">
              <a:extLst>
                <a:ext uri="{FF2B5EF4-FFF2-40B4-BE49-F238E27FC236}">
                  <a16:creationId xmlns:a16="http://schemas.microsoft.com/office/drawing/2014/main" id="{44AA01EC-68AB-48E1-A51B-F7EA8FB89DEA}"/>
                </a:ext>
              </a:extLst>
            </p:cNvPr>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8" name="Freeform 58">
              <a:extLst>
                <a:ext uri="{FF2B5EF4-FFF2-40B4-BE49-F238E27FC236}">
                  <a16:creationId xmlns:a16="http://schemas.microsoft.com/office/drawing/2014/main" id="{F06A9DBC-548A-4608-8C62-27CDED6AFEE6}"/>
                </a:ext>
              </a:extLst>
            </p:cNvPr>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9" name="Freeform 59">
              <a:extLst>
                <a:ext uri="{FF2B5EF4-FFF2-40B4-BE49-F238E27FC236}">
                  <a16:creationId xmlns:a16="http://schemas.microsoft.com/office/drawing/2014/main" id="{B68FA8FF-445D-4D11-9AB2-F427CA9A1DFD}"/>
                </a:ext>
              </a:extLst>
            </p:cNvPr>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20" name="Freeform 60">
              <a:extLst>
                <a:ext uri="{FF2B5EF4-FFF2-40B4-BE49-F238E27FC236}">
                  <a16:creationId xmlns:a16="http://schemas.microsoft.com/office/drawing/2014/main" id="{F60EC1DB-CCF4-4841-8DAD-5D5C6522C3B2}"/>
                </a:ext>
              </a:extLst>
            </p:cNvPr>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21" name="Freeform 61">
              <a:extLst>
                <a:ext uri="{FF2B5EF4-FFF2-40B4-BE49-F238E27FC236}">
                  <a16:creationId xmlns:a16="http://schemas.microsoft.com/office/drawing/2014/main" id="{985BE0A0-EC9D-4F29-BDBA-4DBDDF72F787}"/>
                </a:ext>
              </a:extLst>
            </p:cNvPr>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spTree>
    <p:extLst>
      <p:ext uri="{BB962C8B-B14F-4D97-AF65-F5344CB8AC3E}">
        <p14:creationId xmlns:p14="http://schemas.microsoft.com/office/powerpoint/2010/main" val="4215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E6E39-C51E-4C0D-8F8D-03BF6A7891AC}"/>
              </a:ext>
            </a:extLst>
          </p:cNvPr>
          <p:cNvSpPr>
            <a:spLocks noGrp="1"/>
          </p:cNvSpPr>
          <p:nvPr>
            <p:ph type="title"/>
          </p:nvPr>
        </p:nvSpPr>
        <p:spPr/>
        <p:txBody>
          <a:bodyPr/>
          <a:lstStyle/>
          <a:p>
            <a:r>
              <a:rPr lang="en-US" dirty="0"/>
              <a:t>Your URL</a:t>
            </a:r>
          </a:p>
        </p:txBody>
      </p:sp>
      <p:sp>
        <p:nvSpPr>
          <p:cNvPr id="4" name="Text Placeholder 3">
            <a:extLst>
              <a:ext uri="{FF2B5EF4-FFF2-40B4-BE49-F238E27FC236}">
                <a16:creationId xmlns:a16="http://schemas.microsoft.com/office/drawing/2014/main" id="{F6350315-E0C6-4146-B441-EDE682F0B1DE}"/>
              </a:ext>
            </a:extLst>
          </p:cNvPr>
          <p:cNvSpPr>
            <a:spLocks noGrp="1"/>
          </p:cNvSpPr>
          <p:nvPr>
            <p:ph idx="1"/>
          </p:nvPr>
        </p:nvSpPr>
        <p:spPr/>
        <p:txBody>
          <a:bodyPr vert="horz" lIns="0" tIns="0" rIns="0" bIns="0" rtlCol="0" anchor="t">
            <a:normAutofit/>
          </a:bodyPr>
          <a:lstStyle/>
          <a:p>
            <a:pPr marL="0" indent="0" algn="ctr">
              <a:buNone/>
            </a:pPr>
            <a:endParaRPr lang="en-US" sz="3600" dirty="0"/>
          </a:p>
          <a:p>
            <a:pPr marL="0" indent="0" algn="ctr">
              <a:buNone/>
            </a:pPr>
            <a:r>
              <a:rPr lang="en-US" sz="4000" kern="0" dirty="0">
                <a:solidFill>
                  <a:srgbClr val="000000"/>
                </a:solidFill>
              </a:rPr>
              <a:t>il50000633.schoolwires.net</a:t>
            </a:r>
          </a:p>
          <a:p>
            <a:pPr marL="0" indent="0" algn="ctr">
              <a:buNone/>
            </a:pPr>
            <a:endParaRPr lang="en-US" sz="3600" dirty="0"/>
          </a:p>
          <a:p>
            <a:pPr marL="0" indent="0" algn="ctr">
              <a:buNone/>
            </a:pPr>
            <a:endParaRPr lang="en-US" sz="3600" dirty="0">
              <a:cs typeface="Calibri"/>
            </a:endParaRPr>
          </a:p>
        </p:txBody>
      </p:sp>
      <p:sp>
        <p:nvSpPr>
          <p:cNvPr id="2" name="TextBox 1">
            <a:extLst>
              <a:ext uri="{FF2B5EF4-FFF2-40B4-BE49-F238E27FC236}">
                <a16:creationId xmlns:a16="http://schemas.microsoft.com/office/drawing/2014/main" id="{4F46373B-9AE4-404E-B6E5-62139B7C0B15}"/>
              </a:ext>
            </a:extLst>
          </p:cNvPr>
          <p:cNvSpPr txBox="1"/>
          <p:nvPr/>
        </p:nvSpPr>
        <p:spPr>
          <a:xfrm>
            <a:off x="7407181" y="2856824"/>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
        <p:nvSpPr>
          <p:cNvPr id="5" name="TextBox 4">
            <a:extLst>
              <a:ext uri="{FF2B5EF4-FFF2-40B4-BE49-F238E27FC236}">
                <a16:creationId xmlns:a16="http://schemas.microsoft.com/office/drawing/2014/main" id="{0E05A153-1604-DB47-B38A-BF307E53787E}"/>
              </a:ext>
            </a:extLst>
          </p:cNvPr>
          <p:cNvSpPr txBox="1"/>
          <p:nvPr/>
        </p:nvSpPr>
        <p:spPr>
          <a:xfrm>
            <a:off x="7320611" y="2824360"/>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
        <p:nvSpPr>
          <p:cNvPr id="6" name="TextBox 5">
            <a:extLst>
              <a:ext uri="{FF2B5EF4-FFF2-40B4-BE49-F238E27FC236}">
                <a16:creationId xmlns:a16="http://schemas.microsoft.com/office/drawing/2014/main" id="{9EBE3E9B-2256-FD48-987F-FB2BF1E2D48E}"/>
              </a:ext>
            </a:extLst>
          </p:cNvPr>
          <p:cNvSpPr txBox="1"/>
          <p:nvPr/>
        </p:nvSpPr>
        <p:spPr>
          <a:xfrm>
            <a:off x="6682563" y="2854842"/>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
        <p:nvSpPr>
          <p:cNvPr id="7" name="TextBox 6">
            <a:extLst>
              <a:ext uri="{FF2B5EF4-FFF2-40B4-BE49-F238E27FC236}">
                <a16:creationId xmlns:a16="http://schemas.microsoft.com/office/drawing/2014/main" id="{4A3DA62C-8A5B-214A-8E52-EE5105FB175C}"/>
              </a:ext>
            </a:extLst>
          </p:cNvPr>
          <p:cNvSpPr txBox="1"/>
          <p:nvPr/>
        </p:nvSpPr>
        <p:spPr>
          <a:xfrm>
            <a:off x="3040234" y="2795618"/>
            <a:ext cx="0" cy="0"/>
          </a:xfrm>
          <a:prstGeom prst="rect">
            <a:avLst/>
          </a:prstGeom>
          <a:noFill/>
          <a:ln w="6350" cap="sq">
            <a:noFill/>
            <a:miter lim="800000"/>
          </a:ln>
        </p:spPr>
        <p:txBody>
          <a:bodyPr wrap="none" lIns="137160" tIns="137160" rIns="137160" bIns="137160" rtlCol="0">
            <a:noAutofit/>
          </a:bodyPr>
          <a:lstStyle/>
          <a:p>
            <a:pPr defTabSz="914400"/>
            <a:endParaRPr kumimoji="0" lang="en-US" sz="2400" b="0" i="0" u="none" strike="noStrike" kern="0" cap="none" spc="0" normalizeH="0" noProof="0" dirty="0">
              <a:ln>
                <a:noFill/>
              </a:ln>
              <a:solidFill>
                <a:srgbClr val="000000"/>
              </a:solidFill>
              <a:effectLst/>
              <a:uLnTx/>
              <a:uFillTx/>
            </a:endParaRPr>
          </a:p>
        </p:txBody>
      </p:sp>
      <p:sp>
        <p:nvSpPr>
          <p:cNvPr id="8" name="TextBox 7">
            <a:extLst>
              <a:ext uri="{FF2B5EF4-FFF2-40B4-BE49-F238E27FC236}">
                <a16:creationId xmlns:a16="http://schemas.microsoft.com/office/drawing/2014/main" id="{28DC34E3-955F-FB4F-A0F3-F1C460E07A80}"/>
              </a:ext>
            </a:extLst>
          </p:cNvPr>
          <p:cNvSpPr txBox="1"/>
          <p:nvPr/>
        </p:nvSpPr>
        <p:spPr>
          <a:xfrm>
            <a:off x="3562350" y="2381250"/>
            <a:ext cx="0" cy="0"/>
          </a:xfrm>
          <a:prstGeom prst="rect">
            <a:avLst/>
          </a:prstGeom>
          <a:noFill/>
          <a:ln w="6350" cap="sq">
            <a:noFill/>
            <a:miter lim="800000"/>
          </a:ln>
        </p:spPr>
        <p:txBody>
          <a:bodyPr wrap="none" lIns="137160" tIns="137160" rIns="137160" bIns="137160" rtlCol="0">
            <a:noAutofit/>
          </a:bodyPr>
          <a:lstStyle/>
          <a:p>
            <a:pPr algn="just" defTabSz="914400"/>
            <a:endParaRPr kumimoji="0" lang="en-US" sz="3600" b="0" i="0" u="none" strike="noStrike" kern="0" cap="none" spc="0" normalizeH="0" baseline="0" noProof="0" dirty="0">
              <a:ln>
                <a:noFill/>
              </a:ln>
              <a:solidFill>
                <a:srgbClr val="000000"/>
              </a:solidFill>
              <a:effectLst/>
              <a:uLnTx/>
              <a:uFillTx/>
            </a:endParaRPr>
          </a:p>
        </p:txBody>
      </p:sp>
      <p:pic>
        <p:nvPicPr>
          <p:cNvPr id="9" name="Picture 8">
            <a:extLst>
              <a:ext uri="{FF2B5EF4-FFF2-40B4-BE49-F238E27FC236}">
                <a16:creationId xmlns:a16="http://schemas.microsoft.com/office/drawing/2014/main" id="{A2A5BBE2-92E4-1D40-94E4-863FA7F14197}"/>
              </a:ext>
            </a:extLst>
          </p:cNvPr>
          <p:cNvPicPr>
            <a:picLocks noChangeAspect="1"/>
          </p:cNvPicPr>
          <p:nvPr/>
        </p:nvPicPr>
        <p:blipFill>
          <a:blip r:embed="rId2"/>
          <a:stretch>
            <a:fillRect/>
          </a:stretch>
        </p:blipFill>
        <p:spPr>
          <a:xfrm>
            <a:off x="0" y="4763"/>
            <a:ext cx="9144000" cy="5143500"/>
          </a:xfrm>
          <a:prstGeom prst="rect">
            <a:avLst/>
          </a:prstGeom>
        </p:spPr>
      </p:pic>
    </p:spTree>
    <p:extLst>
      <p:ext uri="{BB962C8B-B14F-4D97-AF65-F5344CB8AC3E}">
        <p14:creationId xmlns:p14="http://schemas.microsoft.com/office/powerpoint/2010/main" val="22296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Hierarchy of editing privileges. Site Director at the top. Homepage Editor linked under Site Director. Channel Director linked under Site Director, linking down to Section Editor.">
            <a:extLst>
              <a:ext uri="{FF2B5EF4-FFF2-40B4-BE49-F238E27FC236}">
                <a16:creationId xmlns:a16="http://schemas.microsoft.com/office/drawing/2014/main" id="{A5958202-778B-4593-962D-3B06262E13B6}"/>
              </a:ext>
            </a:extLst>
          </p:cNvPr>
          <p:cNvGrpSpPr/>
          <p:nvPr/>
        </p:nvGrpSpPr>
        <p:grpSpPr>
          <a:xfrm>
            <a:off x="1128408" y="992112"/>
            <a:ext cx="6386427" cy="3996275"/>
            <a:chOff x="1128408" y="992112"/>
            <a:chExt cx="6386427" cy="3996275"/>
          </a:xfrm>
        </p:grpSpPr>
        <p:cxnSp>
          <p:nvCxnSpPr>
            <p:cNvPr id="105" name="Straight Connector 104"/>
            <p:cNvCxnSpPr/>
            <p:nvPr/>
          </p:nvCxnSpPr>
          <p:spPr>
            <a:xfrm flipH="1">
              <a:off x="6421027" y="1585298"/>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520640" y="3636330"/>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1884041" y="3602346"/>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14" idx="3"/>
            </p:cNvCxnSpPr>
            <p:nvPr/>
          </p:nvCxnSpPr>
          <p:spPr>
            <a:xfrm>
              <a:off x="3268956" y="3180912"/>
              <a:ext cx="560086" cy="43907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205453" y="1570300"/>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647615" y="3206557"/>
              <a:ext cx="1133" cy="83039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4" idx="1"/>
            </p:cNvCxnSpPr>
            <p:nvPr/>
          </p:nvCxnSpPr>
          <p:spPr>
            <a:xfrm flipH="1">
              <a:off x="1473150" y="3180912"/>
              <a:ext cx="552076" cy="446183"/>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 idx="3"/>
              <a:endCxn id="87" idx="0"/>
            </p:cNvCxnSpPr>
            <p:nvPr/>
          </p:nvCxnSpPr>
          <p:spPr>
            <a:xfrm>
              <a:off x="4663751" y="1325824"/>
              <a:ext cx="1225443" cy="1651301"/>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3" idx="1"/>
              <a:endCxn id="14" idx="0"/>
            </p:cNvCxnSpPr>
            <p:nvPr/>
          </p:nvCxnSpPr>
          <p:spPr>
            <a:xfrm flipH="1">
              <a:off x="2647091" y="1325824"/>
              <a:ext cx="1017590" cy="1661391"/>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139116" y="1172044"/>
              <a:ext cx="1133" cy="83039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1"/>
              <a:endCxn id="3" idx="3"/>
            </p:cNvCxnSpPr>
            <p:nvPr/>
          </p:nvCxnSpPr>
          <p:spPr>
            <a:xfrm flipH="1" flipV="1">
              <a:off x="4663751" y="1325824"/>
              <a:ext cx="1109261" cy="259474"/>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3" idx="1"/>
              <a:endCxn id="7" idx="3"/>
            </p:cNvCxnSpPr>
            <p:nvPr/>
          </p:nvCxnSpPr>
          <p:spPr>
            <a:xfrm flipH="1">
              <a:off x="2660979" y="1325824"/>
              <a:ext cx="1003702" cy="26851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664681" y="1132127"/>
              <a:ext cx="999070" cy="387394"/>
            </a:xfrm>
            <a:prstGeom prst="roundRect">
              <a:avLst/>
            </a:prstGeom>
            <a:solidFill>
              <a:schemeClr val="accent1"/>
            </a:solidFill>
            <a:ln>
              <a:noFill/>
            </a:ln>
          </p:spPr>
          <p:txBody>
            <a:bodyPr wrap="none" lIns="102965" tIns="102965" rIns="102965" bIns="102965" rtlCol="0" anchor="ctr">
              <a:noAutofit/>
            </a:bodyPr>
            <a:lstStyle/>
            <a:p>
              <a:pPr algn="ctr"/>
              <a:r>
                <a:rPr lang="en-US" sz="1051" dirty="0">
                  <a:solidFill>
                    <a:schemeClr val="bg1"/>
                  </a:solidFill>
                </a:rPr>
                <a:t>SITE DIRECTOR</a:t>
              </a:r>
            </a:p>
          </p:txBody>
        </p:sp>
        <p:sp>
          <p:nvSpPr>
            <p:cNvPr id="7" name="TextBox 6"/>
            <p:cNvSpPr txBox="1"/>
            <p:nvPr/>
          </p:nvSpPr>
          <p:spPr>
            <a:xfrm>
              <a:off x="1545238" y="1471786"/>
              <a:ext cx="1115741" cy="245111"/>
            </a:xfrm>
            <a:prstGeom prst="roundRect">
              <a:avLst/>
            </a:prstGeom>
            <a:solidFill>
              <a:srgbClr val="A50021"/>
            </a:solidFill>
            <a:ln>
              <a:noFill/>
            </a:ln>
          </p:spPr>
          <p:txBody>
            <a:bodyPr wrap="none" lIns="102965" tIns="102965" rIns="102965" bIns="102965" rtlCol="0" anchor="ctr">
              <a:noAutofit/>
            </a:bodyPr>
            <a:lstStyle/>
            <a:p>
              <a:pPr algn="ctr"/>
              <a:r>
                <a:rPr lang="en-US" sz="901" dirty="0">
                  <a:solidFill>
                    <a:schemeClr val="bg1"/>
                  </a:solidFill>
                </a:rPr>
                <a:t>Channel Director</a:t>
              </a:r>
            </a:p>
          </p:txBody>
        </p:sp>
        <p:sp>
          <p:nvSpPr>
            <p:cNvPr id="8" name="TextBox 7"/>
            <p:cNvSpPr txBox="1"/>
            <p:nvPr/>
          </p:nvSpPr>
          <p:spPr>
            <a:xfrm>
              <a:off x="5773012" y="1462742"/>
              <a:ext cx="1116874" cy="245111"/>
            </a:xfrm>
            <a:prstGeom prst="roundRect">
              <a:avLst/>
            </a:prstGeom>
            <a:solidFill>
              <a:srgbClr val="A50021"/>
            </a:solidFill>
            <a:ln>
              <a:noFill/>
            </a:ln>
          </p:spPr>
          <p:txBody>
            <a:bodyPr wrap="none" lIns="102965" tIns="102965" rIns="102965" bIns="102965" rtlCol="0" anchor="ctr">
              <a:noAutofit/>
            </a:bodyPr>
            <a:lstStyle/>
            <a:p>
              <a:pPr algn="ctr"/>
              <a:r>
                <a:rPr lang="en-US" sz="901" dirty="0">
                  <a:solidFill>
                    <a:schemeClr val="bg1"/>
                  </a:solidFill>
                </a:rPr>
                <a:t>Channel Director</a:t>
              </a:r>
            </a:p>
          </p:txBody>
        </p:sp>
        <p:sp>
          <p:nvSpPr>
            <p:cNvPr id="9" name="TextBox 8"/>
            <p:cNvSpPr txBox="1"/>
            <p:nvPr/>
          </p:nvSpPr>
          <p:spPr>
            <a:xfrm>
              <a:off x="5958858" y="1783816"/>
              <a:ext cx="929406"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 Editor</a:t>
              </a:r>
            </a:p>
          </p:txBody>
        </p:sp>
        <p:sp>
          <p:nvSpPr>
            <p:cNvPr id="10" name="TextBox 9"/>
            <p:cNvSpPr txBox="1"/>
            <p:nvPr/>
          </p:nvSpPr>
          <p:spPr>
            <a:xfrm>
              <a:off x="5958858" y="2109788"/>
              <a:ext cx="922611"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 Editor</a:t>
              </a:r>
            </a:p>
          </p:txBody>
        </p:sp>
        <p:sp>
          <p:nvSpPr>
            <p:cNvPr id="11" name="TextBox 10"/>
            <p:cNvSpPr txBox="1"/>
            <p:nvPr/>
          </p:nvSpPr>
          <p:spPr>
            <a:xfrm>
              <a:off x="1572984" y="1801824"/>
              <a:ext cx="940491"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 Editor</a:t>
              </a:r>
            </a:p>
          </p:txBody>
        </p:sp>
        <p:sp>
          <p:nvSpPr>
            <p:cNvPr id="12" name="TextBox 11"/>
            <p:cNvSpPr txBox="1"/>
            <p:nvPr/>
          </p:nvSpPr>
          <p:spPr>
            <a:xfrm>
              <a:off x="1579564" y="2148846"/>
              <a:ext cx="947297"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a:t>
              </a:r>
              <a:r>
                <a:rPr lang="en-US" sz="901" dirty="0"/>
                <a:t> </a:t>
              </a:r>
              <a:r>
                <a:rPr lang="en-US" sz="901" dirty="0">
                  <a:solidFill>
                    <a:schemeClr val="bg1"/>
                  </a:solidFill>
                </a:rPr>
                <a:t>Editor</a:t>
              </a:r>
            </a:p>
          </p:txBody>
        </p:sp>
        <p:sp>
          <p:nvSpPr>
            <p:cNvPr id="13" name="TextBox 12"/>
            <p:cNvSpPr txBox="1"/>
            <p:nvPr/>
          </p:nvSpPr>
          <p:spPr>
            <a:xfrm>
              <a:off x="3585509" y="1941141"/>
              <a:ext cx="1134597" cy="245111"/>
            </a:xfrm>
            <a:prstGeom prst="roundRect">
              <a:avLst/>
            </a:prstGeom>
            <a:solidFill>
              <a:schemeClr val="tx1">
                <a:lumMod val="65000"/>
                <a:lumOff val="35000"/>
              </a:schemeClr>
            </a:solidFill>
            <a:ln>
              <a:noFill/>
            </a:ln>
          </p:spPr>
          <p:txBody>
            <a:bodyPr wrap="none" lIns="102965" tIns="102965" rIns="102965" bIns="102965" rtlCol="0" anchor="ctr">
              <a:noAutofit/>
            </a:bodyPr>
            <a:lstStyle/>
            <a:p>
              <a:pPr algn="ctr"/>
              <a:r>
                <a:rPr lang="en-US" sz="901" dirty="0">
                  <a:solidFill>
                    <a:schemeClr val="bg1"/>
                  </a:solidFill>
                </a:rPr>
                <a:t>Homepage Editor</a:t>
              </a:r>
            </a:p>
          </p:txBody>
        </p:sp>
        <p:sp>
          <p:nvSpPr>
            <p:cNvPr id="14" name="TextBox 13"/>
            <p:cNvSpPr txBox="1"/>
            <p:nvPr/>
          </p:nvSpPr>
          <p:spPr>
            <a:xfrm>
              <a:off x="2025226" y="2987215"/>
              <a:ext cx="1243730" cy="387394"/>
            </a:xfrm>
            <a:prstGeom prst="roundRect">
              <a:avLst/>
            </a:prstGeom>
            <a:solidFill>
              <a:schemeClr val="accent1"/>
            </a:solidFill>
            <a:ln>
              <a:noFill/>
            </a:ln>
          </p:spPr>
          <p:txBody>
            <a:bodyPr wrap="none" lIns="102965" tIns="102965" rIns="102965" bIns="102965" rtlCol="0" anchor="ctr">
              <a:noAutofit/>
            </a:bodyPr>
            <a:lstStyle/>
            <a:p>
              <a:pPr algn="ctr"/>
              <a:r>
                <a:rPr lang="en-US" sz="1051" dirty="0">
                  <a:solidFill>
                    <a:schemeClr val="bg1"/>
                  </a:solidFill>
                </a:rPr>
                <a:t>SUBSITE DIRECTOR</a:t>
              </a:r>
            </a:p>
          </p:txBody>
        </p:sp>
        <p:sp>
          <p:nvSpPr>
            <p:cNvPr id="24" name="TextBox 23"/>
            <p:cNvSpPr txBox="1"/>
            <p:nvPr/>
          </p:nvSpPr>
          <p:spPr>
            <a:xfrm>
              <a:off x="1257784" y="3533032"/>
              <a:ext cx="936869"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25" name="TextBox 24"/>
            <p:cNvSpPr txBox="1"/>
            <p:nvPr/>
          </p:nvSpPr>
          <p:spPr>
            <a:xfrm>
              <a:off x="3181341" y="3504497"/>
              <a:ext cx="937820"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26" name="TextBox 25"/>
            <p:cNvSpPr txBox="1"/>
            <p:nvPr/>
          </p:nvSpPr>
          <p:spPr>
            <a:xfrm>
              <a:off x="3331262" y="3886914"/>
              <a:ext cx="780406"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27" name="TextBox 26"/>
            <p:cNvSpPr txBox="1"/>
            <p:nvPr/>
          </p:nvSpPr>
          <p:spPr>
            <a:xfrm>
              <a:off x="3336967" y="4258457"/>
              <a:ext cx="774701"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28" name="TextBox 27"/>
            <p:cNvSpPr txBox="1"/>
            <p:nvPr/>
          </p:nvSpPr>
          <p:spPr>
            <a:xfrm>
              <a:off x="1257783" y="3902778"/>
              <a:ext cx="789714"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29" name="TextBox 28"/>
            <p:cNvSpPr txBox="1"/>
            <p:nvPr/>
          </p:nvSpPr>
          <p:spPr>
            <a:xfrm>
              <a:off x="1257784" y="4271188"/>
              <a:ext cx="795429"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30" name="TextBox 29"/>
            <p:cNvSpPr txBox="1"/>
            <p:nvPr/>
          </p:nvSpPr>
          <p:spPr>
            <a:xfrm>
              <a:off x="2228639" y="3929113"/>
              <a:ext cx="952702" cy="245111"/>
            </a:xfrm>
            <a:prstGeom prst="roundRect">
              <a:avLst/>
            </a:prstGeom>
            <a:solidFill>
              <a:schemeClr val="tx1">
                <a:lumMod val="65000"/>
                <a:lumOff val="35000"/>
              </a:schemeClr>
            </a:solidFill>
            <a:ln>
              <a:noFill/>
            </a:ln>
          </p:spPr>
          <p:txBody>
            <a:bodyPr wrap="none" lIns="102965" tIns="102965" rIns="102965" bIns="102965" rtlCol="0" anchor="ctr">
              <a:noAutofit/>
            </a:bodyPr>
            <a:lstStyle/>
            <a:p>
              <a:pPr algn="ctr"/>
              <a:r>
                <a:rPr lang="en-US" sz="826" dirty="0">
                  <a:solidFill>
                    <a:schemeClr val="bg1"/>
                  </a:solidFill>
                </a:rPr>
                <a:t>Homepage Editor</a:t>
              </a:r>
            </a:p>
          </p:txBody>
        </p:sp>
        <p:sp>
          <p:nvSpPr>
            <p:cNvPr id="51" name="Rounded Rectangle 50"/>
            <p:cNvSpPr/>
            <p:nvPr/>
          </p:nvSpPr>
          <p:spPr>
            <a:xfrm>
              <a:off x="1128408" y="992112"/>
              <a:ext cx="6386427" cy="3996275"/>
            </a:xfrm>
            <a:prstGeom prst="roundRect">
              <a:avLst>
                <a:gd name="adj" fmla="val 5272"/>
              </a:avLst>
            </a:prstGeom>
            <a:noFill/>
            <a:ln>
              <a:prstDash val="sysDash"/>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52" name="Rounded Rectangle 51"/>
            <p:cNvSpPr/>
            <p:nvPr/>
          </p:nvSpPr>
          <p:spPr>
            <a:xfrm>
              <a:off x="1442830" y="1077758"/>
              <a:ext cx="5593426" cy="1397808"/>
            </a:xfrm>
            <a:prstGeom prst="roundRect">
              <a:avLst/>
            </a:prstGeom>
            <a:noFill/>
            <a:ln w="12700" cap="sq">
              <a:solidFill>
                <a:schemeClr val="accent3">
                  <a:lumMod val="50000"/>
                </a:schemeClr>
              </a:solidFill>
              <a:prstDash val="dash"/>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cxnSp>
          <p:nvCxnSpPr>
            <p:cNvPr id="82" name="Straight Connector 81"/>
            <p:cNvCxnSpPr/>
            <p:nvPr/>
          </p:nvCxnSpPr>
          <p:spPr>
            <a:xfrm flipH="1">
              <a:off x="6762742" y="3626240"/>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5126144" y="3592256"/>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7" idx="3"/>
            </p:cNvCxnSpPr>
            <p:nvPr/>
          </p:nvCxnSpPr>
          <p:spPr>
            <a:xfrm>
              <a:off x="6511059" y="3170822"/>
              <a:ext cx="560086" cy="43907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5889718" y="3196467"/>
              <a:ext cx="1133" cy="83039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87" idx="1"/>
            </p:cNvCxnSpPr>
            <p:nvPr/>
          </p:nvCxnSpPr>
          <p:spPr>
            <a:xfrm flipH="1">
              <a:off x="4715253" y="3170822"/>
              <a:ext cx="552076" cy="446183"/>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267329" y="2977125"/>
              <a:ext cx="1243730" cy="387394"/>
            </a:xfrm>
            <a:prstGeom prst="roundRect">
              <a:avLst/>
            </a:prstGeom>
            <a:solidFill>
              <a:schemeClr val="accent1"/>
            </a:solidFill>
            <a:ln>
              <a:noFill/>
            </a:ln>
          </p:spPr>
          <p:txBody>
            <a:bodyPr wrap="none" lIns="102965" tIns="102965" rIns="102965" bIns="102965" rtlCol="0" anchor="ctr">
              <a:noAutofit/>
            </a:bodyPr>
            <a:lstStyle/>
            <a:p>
              <a:pPr algn="ctr"/>
              <a:r>
                <a:rPr lang="en-US" sz="1051" dirty="0">
                  <a:solidFill>
                    <a:schemeClr val="bg1"/>
                  </a:solidFill>
                </a:rPr>
                <a:t>SUBSITE DIRECTOR</a:t>
              </a:r>
            </a:p>
          </p:txBody>
        </p:sp>
        <p:sp>
          <p:nvSpPr>
            <p:cNvPr id="88" name="TextBox 87"/>
            <p:cNvSpPr txBox="1"/>
            <p:nvPr/>
          </p:nvSpPr>
          <p:spPr>
            <a:xfrm>
              <a:off x="4499886" y="3522942"/>
              <a:ext cx="936869"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89" name="TextBox 88"/>
            <p:cNvSpPr txBox="1"/>
            <p:nvPr/>
          </p:nvSpPr>
          <p:spPr>
            <a:xfrm>
              <a:off x="6423444" y="3494407"/>
              <a:ext cx="937820"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90" name="TextBox 89"/>
            <p:cNvSpPr txBox="1"/>
            <p:nvPr/>
          </p:nvSpPr>
          <p:spPr>
            <a:xfrm>
              <a:off x="6573365" y="3876824"/>
              <a:ext cx="780406"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1" name="TextBox 90"/>
            <p:cNvSpPr txBox="1"/>
            <p:nvPr/>
          </p:nvSpPr>
          <p:spPr>
            <a:xfrm>
              <a:off x="6579070" y="4248367"/>
              <a:ext cx="774701"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2" name="TextBox 91"/>
            <p:cNvSpPr txBox="1"/>
            <p:nvPr/>
          </p:nvSpPr>
          <p:spPr>
            <a:xfrm>
              <a:off x="4499886" y="3892688"/>
              <a:ext cx="789714"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3" name="TextBox 92"/>
            <p:cNvSpPr txBox="1"/>
            <p:nvPr/>
          </p:nvSpPr>
          <p:spPr>
            <a:xfrm>
              <a:off x="4499887" y="4261098"/>
              <a:ext cx="795429"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4" name="TextBox 93"/>
            <p:cNvSpPr txBox="1"/>
            <p:nvPr/>
          </p:nvSpPr>
          <p:spPr>
            <a:xfrm>
              <a:off x="5470742" y="3919023"/>
              <a:ext cx="952702" cy="245111"/>
            </a:xfrm>
            <a:prstGeom prst="roundRect">
              <a:avLst/>
            </a:prstGeom>
            <a:solidFill>
              <a:schemeClr val="tx1">
                <a:lumMod val="65000"/>
                <a:lumOff val="35000"/>
              </a:schemeClr>
            </a:solidFill>
            <a:ln>
              <a:noFill/>
            </a:ln>
          </p:spPr>
          <p:txBody>
            <a:bodyPr wrap="none" lIns="102965" tIns="102965" rIns="102965" bIns="102965" rtlCol="0" anchor="ctr">
              <a:noAutofit/>
            </a:bodyPr>
            <a:lstStyle/>
            <a:p>
              <a:pPr algn="ctr"/>
              <a:r>
                <a:rPr lang="en-US" sz="826" dirty="0">
                  <a:solidFill>
                    <a:schemeClr val="bg1"/>
                  </a:solidFill>
                </a:rPr>
                <a:t>Homepage Editor</a:t>
              </a:r>
            </a:p>
          </p:txBody>
        </p:sp>
        <p:sp>
          <p:nvSpPr>
            <p:cNvPr id="112" name="Rounded Rectangle 111"/>
            <p:cNvSpPr/>
            <p:nvPr/>
          </p:nvSpPr>
          <p:spPr>
            <a:xfrm>
              <a:off x="1184084" y="2897188"/>
              <a:ext cx="3012091" cy="1730992"/>
            </a:xfrm>
            <a:prstGeom prst="roundRect">
              <a:avLst/>
            </a:prstGeom>
            <a:noFill/>
            <a:ln w="12700" cap="sq">
              <a:solidFill>
                <a:schemeClr val="accent3">
                  <a:lumMod val="50000"/>
                </a:schemeClr>
              </a:solidFill>
              <a:prstDash val="dash"/>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13" name="Rounded Rectangle 112"/>
            <p:cNvSpPr/>
            <p:nvPr/>
          </p:nvSpPr>
          <p:spPr>
            <a:xfrm>
              <a:off x="4418093" y="2884112"/>
              <a:ext cx="3012091" cy="1730992"/>
            </a:xfrm>
            <a:prstGeom prst="roundRect">
              <a:avLst/>
            </a:prstGeom>
            <a:noFill/>
            <a:ln w="12700" cap="sq">
              <a:solidFill>
                <a:schemeClr val="accent3">
                  <a:lumMod val="50000"/>
                </a:schemeClr>
              </a:solidFill>
              <a:prstDash val="dash"/>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grpSp>
      <p:sp>
        <p:nvSpPr>
          <p:cNvPr id="5" name="Title 4">
            <a:extLst>
              <a:ext uri="{FF2B5EF4-FFF2-40B4-BE49-F238E27FC236}">
                <a16:creationId xmlns:a16="http://schemas.microsoft.com/office/drawing/2014/main" id="{914A382D-1269-4574-808F-4BC527F9458D}"/>
              </a:ext>
            </a:extLst>
          </p:cNvPr>
          <p:cNvSpPr>
            <a:spLocks noGrp="1"/>
          </p:cNvSpPr>
          <p:nvPr>
            <p:ph type="title"/>
          </p:nvPr>
        </p:nvSpPr>
        <p:spPr/>
        <p:txBody>
          <a:bodyPr/>
          <a:lstStyle/>
          <a:p>
            <a:r>
              <a:rPr lang="en-US" dirty="0"/>
              <a:t>Editorial Privileges</a:t>
            </a:r>
          </a:p>
        </p:txBody>
      </p:sp>
    </p:spTree>
    <p:extLst>
      <p:ext uri="{BB962C8B-B14F-4D97-AF65-F5344CB8AC3E}">
        <p14:creationId xmlns:p14="http://schemas.microsoft.com/office/powerpoint/2010/main" val="350300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file cabinet represents your site/sub-site.</a:t>
            </a:r>
          </a:p>
        </p:txBody>
      </p:sp>
      <p:pic>
        <p:nvPicPr>
          <p:cNvPr id="1026" name="Filing Cabinet" descr="Filing cabinet with four drawer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2481" y="1307382"/>
            <a:ext cx="3508892" cy="3505728"/>
          </a:xfrm>
          <a:prstGeom prst="rect">
            <a:avLst/>
          </a:prstGeom>
          <a:noFill/>
          <a:extLst>
            <a:ext uri="{909E8E84-426E-40DD-AFC4-6F175D3DCCD1}">
              <a14:hiddenFill xmlns:a14="http://schemas.microsoft.com/office/drawing/2010/main">
                <a:solidFill>
                  <a:srgbClr val="FFFFFF"/>
                </a:solidFill>
              </a14:hiddenFill>
            </a:ext>
          </a:extLst>
        </p:spPr>
      </p:pic>
      <p:sp>
        <p:nvSpPr>
          <p:cNvPr id="80" name="AutoShape 68" descr="Arrow pointing to a filing cabinet drawer"/>
          <p:cNvSpPr>
            <a:spLocks/>
          </p:cNvSpPr>
          <p:nvPr/>
        </p:nvSpPr>
        <p:spPr bwMode="auto">
          <a:xfrm>
            <a:off x="1554994" y="3053581"/>
            <a:ext cx="1373925" cy="652974"/>
          </a:xfrm>
          <a:prstGeom prst="borderCallout2">
            <a:avLst>
              <a:gd name="adj1" fmla="val 16806"/>
              <a:gd name="adj2" fmla="val 105500"/>
              <a:gd name="adj3" fmla="val 16806"/>
              <a:gd name="adj4" fmla="val 123523"/>
              <a:gd name="adj5" fmla="val 78431"/>
              <a:gd name="adj6" fmla="val 141542"/>
            </a:avLst>
          </a:prstGeom>
          <a:noFill/>
          <a:ln w="19050" algn="in">
            <a:solidFill>
              <a:srgbClr val="000000"/>
            </a:solidFill>
            <a:miter lim="800000"/>
            <a:headEnd/>
            <a:tailEnd type="triangle" w="med" len="med"/>
          </a:ln>
        </p:spPr>
        <p:txBody>
          <a:bodyPr lIns="27457" tIns="27457" rIns="27457" bIns="27457"/>
          <a:lstStyle/>
          <a:p>
            <a:pPr marL="282575">
              <a:spcAft>
                <a:spcPts val="751"/>
              </a:spcAft>
            </a:pPr>
            <a:r>
              <a:rPr lang="en-US" sz="901" dirty="0">
                <a:cs typeface="Arial" charset="0"/>
              </a:rPr>
              <a:t>Each </a:t>
            </a:r>
            <a:r>
              <a:rPr lang="en-US" sz="901" b="1" i="1" dirty="0">
                <a:cs typeface="Arial" charset="0"/>
              </a:rPr>
              <a:t>CHANNEL </a:t>
            </a:r>
            <a:r>
              <a:rPr lang="en-US" sz="901" dirty="0">
                <a:cs typeface="Arial" charset="0"/>
              </a:rPr>
              <a:t>is</a:t>
            </a:r>
            <a:br>
              <a:rPr lang="en-US" sz="901" dirty="0">
                <a:cs typeface="Arial" charset="0"/>
              </a:rPr>
            </a:br>
            <a:r>
              <a:rPr lang="en-US" sz="901" dirty="0">
                <a:cs typeface="Arial" charset="0"/>
              </a:rPr>
              <a:t>like a </a:t>
            </a:r>
            <a:r>
              <a:rPr lang="en-US" sz="901" i="1" dirty="0">
                <a:cs typeface="Arial" charset="0"/>
              </a:rPr>
              <a:t>DRAWER </a:t>
            </a:r>
            <a:r>
              <a:rPr lang="en-US" sz="901" dirty="0">
                <a:cs typeface="Arial" charset="0"/>
              </a:rPr>
              <a:t>-</a:t>
            </a:r>
            <a:br>
              <a:rPr lang="en-US" sz="901" dirty="0">
                <a:cs typeface="Arial" charset="0"/>
              </a:rPr>
            </a:br>
            <a:r>
              <a:rPr lang="en-US" sz="901" dirty="0">
                <a:cs typeface="Arial" charset="0"/>
              </a:rPr>
              <a:t>containing similar</a:t>
            </a:r>
            <a:br>
              <a:rPr lang="en-US" sz="901" dirty="0">
                <a:cs typeface="Arial" charset="0"/>
              </a:rPr>
            </a:br>
            <a:r>
              <a:rPr lang="en-US" sz="901" dirty="0">
                <a:cs typeface="Arial" charset="0"/>
              </a:rPr>
              <a:t>information.</a:t>
            </a:r>
          </a:p>
        </p:txBody>
      </p:sp>
      <p:sp>
        <p:nvSpPr>
          <p:cNvPr id="4" name="Red Square" descr="Red square; channel workspaces are represented by the color red"/>
          <p:cNvSpPr/>
          <p:nvPr/>
        </p:nvSpPr>
        <p:spPr>
          <a:xfrm>
            <a:off x="1568455" y="3067042"/>
            <a:ext cx="171300" cy="171996"/>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pic>
        <p:nvPicPr>
          <p:cNvPr id="6" name="Channel Icon" descr="Channel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561790" y="3090653"/>
            <a:ext cx="265253" cy="187445"/>
          </a:xfrm>
          <a:prstGeom prst="rect">
            <a:avLst/>
          </a:prstGeom>
          <a:noFill/>
          <a:extLst>
            <a:ext uri="{909E8E84-426E-40DD-AFC4-6F175D3DCCD1}">
              <a14:hiddenFill xmlns:a14="http://schemas.microsoft.com/office/drawing/2010/main">
                <a:solidFill>
                  <a:srgbClr val="FFFFFF"/>
                </a:solidFill>
              </a14:hiddenFill>
            </a:ext>
          </a:extLst>
        </p:spPr>
      </p:pic>
      <p:sp>
        <p:nvSpPr>
          <p:cNvPr id="81" name="AutoShape 58" descr="Arrow pointing to the folders in the filing cabinet drawer"/>
          <p:cNvSpPr>
            <a:spLocks/>
          </p:cNvSpPr>
          <p:nvPr/>
        </p:nvSpPr>
        <p:spPr bwMode="auto">
          <a:xfrm>
            <a:off x="5534790" y="1206137"/>
            <a:ext cx="1866039" cy="606913"/>
          </a:xfrm>
          <a:prstGeom prst="borderCallout2">
            <a:avLst>
              <a:gd name="adj1" fmla="val 17648"/>
              <a:gd name="adj2" fmla="val -4495"/>
              <a:gd name="adj3" fmla="val 17648"/>
              <a:gd name="adj4" fmla="val -24157"/>
              <a:gd name="adj5" fmla="val 87398"/>
              <a:gd name="adj6" fmla="val -64228"/>
            </a:avLst>
          </a:prstGeom>
          <a:noFill/>
          <a:ln w="19050" algn="in">
            <a:solidFill>
              <a:srgbClr val="000000"/>
            </a:solidFill>
            <a:miter lim="800000"/>
            <a:headEnd/>
            <a:tailEnd type="triangle" w="med" len="med"/>
          </a:ln>
        </p:spPr>
        <p:txBody>
          <a:bodyPr lIns="27457" tIns="27457" rIns="27457" bIns="27457"/>
          <a:lstStyle/>
          <a:p>
            <a:pPr marL="282575">
              <a:spcAft>
                <a:spcPts val="751"/>
              </a:spcAft>
            </a:pPr>
            <a:r>
              <a:rPr lang="en-US" sz="901" dirty="0">
                <a:cs typeface="Arial" charset="0"/>
              </a:rPr>
              <a:t>Within each Channel</a:t>
            </a:r>
            <a:br>
              <a:rPr lang="en-US" sz="901" i="1" dirty="0">
                <a:cs typeface="Arial" charset="0"/>
              </a:rPr>
            </a:br>
            <a:r>
              <a:rPr lang="en-US" sz="901" dirty="0">
                <a:cs typeface="Arial" charset="0"/>
              </a:rPr>
              <a:t>(DRAWER) is one or more              folders or </a:t>
            </a:r>
            <a:r>
              <a:rPr lang="en-US" sz="901" b="1" i="1" dirty="0">
                <a:cs typeface="Arial" charset="0"/>
              </a:rPr>
              <a:t>SECTIONS</a:t>
            </a:r>
            <a:r>
              <a:rPr lang="en-US" sz="901" i="1" dirty="0">
                <a:cs typeface="Arial" charset="0"/>
              </a:rPr>
              <a:t>.</a:t>
            </a:r>
            <a:endParaRPr lang="en-US" sz="901" dirty="0">
              <a:cs typeface="Arial" charset="0"/>
            </a:endParaRPr>
          </a:p>
        </p:txBody>
      </p:sp>
      <p:sp>
        <p:nvSpPr>
          <p:cNvPr id="82" name="Green Square" descr="Green square; section workspaces are represented by the color green"/>
          <p:cNvSpPr/>
          <p:nvPr/>
        </p:nvSpPr>
        <p:spPr>
          <a:xfrm>
            <a:off x="5550500" y="1219598"/>
            <a:ext cx="171300" cy="171996"/>
          </a:xfrm>
          <a:prstGeom prst="rect">
            <a:avLst/>
          </a:prstGeom>
          <a:solidFill>
            <a:srgbClr val="336600"/>
          </a:solidFill>
          <a:ln cap="sq">
            <a:noFill/>
            <a:miter lim="800000"/>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pic>
        <p:nvPicPr>
          <p:cNvPr id="1028" name="Section Icon" descr="Section Ic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93444" y="1273466"/>
            <a:ext cx="171609" cy="171609"/>
          </a:xfrm>
          <a:prstGeom prst="rect">
            <a:avLst/>
          </a:prstGeom>
          <a:noFill/>
          <a:extLst>
            <a:ext uri="{909E8E84-426E-40DD-AFC4-6F175D3DCCD1}">
              <a14:hiddenFill xmlns:a14="http://schemas.microsoft.com/office/drawing/2010/main">
                <a:solidFill>
                  <a:srgbClr val="FFFFFF"/>
                </a:solidFill>
              </a14:hiddenFill>
            </a:ext>
          </a:extLst>
        </p:spPr>
      </p:pic>
      <p:pic>
        <p:nvPicPr>
          <p:cNvPr id="83" name="Manila Folder" descr="Manila file folder with papers in it"/>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987435" y="3307051"/>
            <a:ext cx="986921" cy="1227490"/>
          </a:xfrm>
          <a:prstGeom prst="rect">
            <a:avLst/>
          </a:prstGeom>
          <a:noFill/>
          <a:ln w="9525" algn="in">
            <a:noFill/>
            <a:miter lim="800000"/>
            <a:headEnd/>
            <a:tailEnd/>
          </a:ln>
        </p:spPr>
      </p:pic>
      <p:sp>
        <p:nvSpPr>
          <p:cNvPr id="84" name="Auto Shape" descr="Arrow pointing to the manila folder with papers in it"/>
          <p:cNvSpPr>
            <a:spLocks/>
          </p:cNvSpPr>
          <p:nvPr/>
        </p:nvSpPr>
        <p:spPr bwMode="auto">
          <a:xfrm>
            <a:off x="6046994" y="2684261"/>
            <a:ext cx="1609603" cy="622790"/>
          </a:xfrm>
          <a:prstGeom prst="borderCallout2">
            <a:avLst>
              <a:gd name="adj1" fmla="val 18019"/>
              <a:gd name="adj2" fmla="val -4787"/>
              <a:gd name="adj3" fmla="val 18019"/>
              <a:gd name="adj4" fmla="val -19755"/>
              <a:gd name="adj5" fmla="val 106606"/>
              <a:gd name="adj6" fmla="val -34718"/>
            </a:avLst>
          </a:prstGeom>
          <a:noFill/>
          <a:ln w="19050" algn="in">
            <a:solidFill>
              <a:srgbClr val="000000"/>
            </a:solidFill>
            <a:miter lim="800000"/>
            <a:headEnd/>
            <a:tailEnd type="triangle" w="med" len="med"/>
          </a:ln>
        </p:spPr>
        <p:txBody>
          <a:bodyPr lIns="27457" tIns="27457" rIns="27457" bIns="27457"/>
          <a:lstStyle/>
          <a:p>
            <a:pPr marL="343220">
              <a:spcAft>
                <a:spcPts val="751"/>
              </a:spcAft>
            </a:pPr>
            <a:r>
              <a:rPr lang="en-US" sz="901" dirty="0">
                <a:cs typeface="Arial" charset="0"/>
              </a:rPr>
              <a:t>Within each Section</a:t>
            </a:r>
            <a:br>
              <a:rPr lang="en-US" sz="901" i="1" dirty="0">
                <a:cs typeface="Arial" charset="0"/>
              </a:rPr>
            </a:br>
            <a:r>
              <a:rPr lang="en-US" sz="901" dirty="0">
                <a:cs typeface="Arial" charset="0"/>
              </a:rPr>
              <a:t>(folder) are the </a:t>
            </a:r>
            <a:r>
              <a:rPr lang="en-US" sz="901" b="1" i="1" dirty="0">
                <a:cs typeface="Arial" charset="0"/>
              </a:rPr>
              <a:t>PAGES</a:t>
            </a:r>
            <a:r>
              <a:rPr lang="en-US" sz="901" i="1" dirty="0">
                <a:cs typeface="Arial" charset="0"/>
              </a:rPr>
              <a:t> </a:t>
            </a:r>
            <a:r>
              <a:rPr lang="en-US" sz="901" dirty="0">
                <a:cs typeface="Arial" charset="0"/>
              </a:rPr>
              <a:t>of information about that section</a:t>
            </a:r>
            <a:r>
              <a:rPr lang="en-US" sz="901" dirty="0">
                <a:latin typeface="Arial" charset="0"/>
                <a:cs typeface="Arial" charset="0"/>
              </a:rPr>
              <a:t>.</a:t>
            </a:r>
          </a:p>
        </p:txBody>
      </p:sp>
      <p:pic>
        <p:nvPicPr>
          <p:cNvPr id="1030" name="Page Icon" descr="Example of a page ic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09234" y="2752550"/>
            <a:ext cx="197081" cy="19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age Icon" descr="Example of a page icon"/>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09234" y="3025721"/>
            <a:ext cx="197081" cy="197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15696A-81FB-3247-B09B-FC72BD2242EB}"/>
              </a:ext>
            </a:extLst>
          </p:cNvPr>
          <p:cNvPicPr>
            <a:picLocks noChangeAspect="1"/>
          </p:cNvPicPr>
          <p:nvPr/>
        </p:nvPicPr>
        <p:blipFill>
          <a:blip r:embed="rId10"/>
          <a:stretch>
            <a:fillRect/>
          </a:stretch>
        </p:blipFill>
        <p:spPr>
          <a:xfrm>
            <a:off x="0" y="-147637"/>
            <a:ext cx="9144000" cy="5143500"/>
          </a:xfrm>
          <a:prstGeom prst="rect">
            <a:avLst/>
          </a:prstGeom>
        </p:spPr>
      </p:pic>
    </p:spTree>
    <p:extLst>
      <p:ext uri="{BB962C8B-B14F-4D97-AF65-F5344CB8AC3E}">
        <p14:creationId xmlns:p14="http://schemas.microsoft.com/office/powerpoint/2010/main" val="10140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Workspace</a:t>
            </a:r>
          </a:p>
        </p:txBody>
      </p:sp>
      <p:sp>
        <p:nvSpPr>
          <p:cNvPr id="4" name="Text Placeholder 3"/>
          <p:cNvSpPr>
            <a:spLocks noGrp="1"/>
          </p:cNvSpPr>
          <p:nvPr>
            <p:ph idx="1"/>
          </p:nvPr>
        </p:nvSpPr>
        <p:spPr/>
        <p:txBody>
          <a:bodyPr/>
          <a:lstStyle/>
          <a:p>
            <a:pPr marL="0" indent="0">
              <a:buNone/>
            </a:pPr>
            <a:r>
              <a:rPr lang="en-US" b="1" dirty="0">
                <a:latin typeface="+mj-lt"/>
              </a:rPr>
              <a:t>Summary Tab</a:t>
            </a:r>
          </a:p>
          <a:p>
            <a:pPr lvl="1">
              <a:buFont typeface="Arial" panose="020B0604020202020204" pitchFamily="34" charset="0"/>
              <a:buChar char="•"/>
            </a:pPr>
            <a:r>
              <a:rPr lang="en-US" dirty="0"/>
              <a:t>Edit/organize current pages</a:t>
            </a:r>
          </a:p>
          <a:p>
            <a:pPr lvl="1">
              <a:buFont typeface="Arial" panose="020B0604020202020204" pitchFamily="34" charset="0"/>
              <a:buChar char="•"/>
            </a:pPr>
            <a:r>
              <a:rPr lang="en-US" dirty="0"/>
              <a:t>Create new pages</a:t>
            </a:r>
          </a:p>
          <a:p>
            <a:pPr lvl="1">
              <a:buFont typeface="Arial" panose="020B0604020202020204" pitchFamily="34" charset="0"/>
              <a:buChar char="•"/>
            </a:pPr>
            <a:r>
              <a:rPr lang="en-US" dirty="0"/>
              <a:t>Access the recycle bin</a:t>
            </a:r>
          </a:p>
          <a:p>
            <a:pPr lvl="1">
              <a:buFont typeface="Arial" panose="020B0604020202020204" pitchFamily="34" charset="0"/>
              <a:buChar char="•"/>
            </a:pPr>
            <a:r>
              <a:rPr lang="en-US" dirty="0"/>
              <a:t>Hot Topics Billboard</a:t>
            </a:r>
          </a:p>
        </p:txBody>
      </p:sp>
      <p:pic>
        <p:nvPicPr>
          <p:cNvPr id="2" name="Picture 1" descr="Screen shot of Section Workspace, showing the summary tab.">
            <a:extLst>
              <a:ext uri="{FF2B5EF4-FFF2-40B4-BE49-F238E27FC236}">
                <a16:creationId xmlns:a16="http://schemas.microsoft.com/office/drawing/2014/main" id="{E8EF9669-20A2-4B34-AC3E-B72F78A3DBFC}"/>
              </a:ext>
            </a:extLst>
          </p:cNvPr>
          <p:cNvPicPr>
            <a:picLocks noChangeAspect="1"/>
          </p:cNvPicPr>
          <p:nvPr/>
        </p:nvPicPr>
        <p:blipFill>
          <a:blip r:embed="rId3"/>
          <a:stretch>
            <a:fillRect/>
          </a:stretch>
        </p:blipFill>
        <p:spPr>
          <a:xfrm>
            <a:off x="3050483" y="1160464"/>
            <a:ext cx="5780902" cy="3417821"/>
          </a:xfrm>
          <a:prstGeom prst="rect">
            <a:avLst/>
          </a:prstGeom>
        </p:spPr>
      </p:pic>
    </p:spTree>
    <p:extLst>
      <p:ext uri="{BB962C8B-B14F-4D97-AF65-F5344CB8AC3E}">
        <p14:creationId xmlns:p14="http://schemas.microsoft.com/office/powerpoint/2010/main" val="425392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7" y="213503"/>
            <a:ext cx="8248406" cy="578538"/>
          </a:xfrm>
        </p:spPr>
        <p:txBody>
          <a:bodyPr/>
          <a:lstStyle/>
          <a:p>
            <a:r>
              <a:rPr lang="en-US" dirty="0"/>
              <a:t>Page structure</a:t>
            </a:r>
          </a:p>
        </p:txBody>
      </p:sp>
      <p:sp>
        <p:nvSpPr>
          <p:cNvPr id="3" name="Text Placeholder 2">
            <a:extLst>
              <a:ext uri="{FF2B5EF4-FFF2-40B4-BE49-F238E27FC236}">
                <a16:creationId xmlns:a16="http://schemas.microsoft.com/office/drawing/2014/main" id="{8288D06E-6F33-403C-B92C-63E0FBC775D0}"/>
              </a:ext>
            </a:extLst>
          </p:cNvPr>
          <p:cNvSpPr>
            <a:spLocks noGrp="1"/>
          </p:cNvSpPr>
          <p:nvPr>
            <p:ph idx="1"/>
          </p:nvPr>
        </p:nvSpPr>
        <p:spPr>
          <a:xfrm>
            <a:off x="312739" y="1160464"/>
            <a:ext cx="5741862" cy="3506786"/>
          </a:xfrm>
        </p:spPr>
        <p:txBody>
          <a:bodyPr>
            <a:normAutofit fontScale="92500" lnSpcReduction="10000"/>
          </a:bodyPr>
          <a:lstStyle/>
          <a:p>
            <a:pPr marL="0" indent="0">
              <a:buNone/>
            </a:pPr>
            <a:r>
              <a:rPr lang="en-US" b="1" dirty="0">
                <a:latin typeface="+mj-lt"/>
              </a:rPr>
              <a:t>Page Layout</a:t>
            </a:r>
          </a:p>
          <a:p>
            <a:r>
              <a:rPr lang="en-US" dirty="0"/>
              <a:t>The way in which the columns are arranged on a page is called the Page Layout. You can have one, two or three column layouts as well as layouts with a left or right side-bar.</a:t>
            </a:r>
          </a:p>
          <a:p>
            <a:pPr marL="0" indent="0">
              <a:buNone/>
            </a:pPr>
            <a:r>
              <a:rPr lang="en-US" b="1" dirty="0">
                <a:latin typeface="+mj-lt"/>
              </a:rPr>
              <a:t>Columns</a:t>
            </a:r>
          </a:p>
          <a:p>
            <a:r>
              <a:rPr lang="en-US" dirty="0"/>
              <a:t>You place your apps into the columns of a page layout. You can place one or more apps in a column.  Many of our default pages are configured to be one column.</a:t>
            </a:r>
          </a:p>
          <a:p>
            <a:pPr marL="0" indent="0">
              <a:buNone/>
            </a:pPr>
            <a:r>
              <a:rPr lang="en-US" b="1" dirty="0">
                <a:latin typeface="+mj-lt"/>
              </a:rPr>
              <a:t>Apps</a:t>
            </a:r>
          </a:p>
          <a:p>
            <a:r>
              <a:rPr lang="en-US" dirty="0"/>
              <a:t>Apps are the content building blocks of any WCM page. You can have one or more apps on a page. You can edit your apps as well as share them with other editors. The Content App and Calendar App are just part of the app library available to you.</a:t>
            </a:r>
          </a:p>
          <a:p>
            <a:endParaRPr lang="en-US" dirty="0"/>
          </a:p>
          <a:p>
            <a:endParaRPr lang="en-US" dirty="0"/>
          </a:p>
          <a:p>
            <a:endParaRPr lang="en-US" dirty="0"/>
          </a:p>
        </p:txBody>
      </p:sp>
      <p:sp>
        <p:nvSpPr>
          <p:cNvPr id="7" name="Page Canvas" descr="Page Canvas"/>
          <p:cNvSpPr>
            <a:spLocks noChangeArrowheads="1"/>
          </p:cNvSpPr>
          <p:nvPr/>
        </p:nvSpPr>
        <p:spPr bwMode="auto">
          <a:xfrm>
            <a:off x="6202001" y="1251472"/>
            <a:ext cx="2596338" cy="2645317"/>
          </a:xfrm>
          <a:prstGeom prst="rect">
            <a:avLst/>
          </a:prstGeom>
          <a:solidFill>
            <a:srgbClr val="FFFF99"/>
          </a:solidFill>
          <a:ln w="9525" algn="ctr">
            <a:solidFill>
              <a:schemeClr val="tx1"/>
            </a:solidFill>
            <a:round/>
            <a:headEnd/>
            <a:tailEnd/>
          </a:ln>
        </p:spPr>
        <p:txBody>
          <a:bodyPr/>
          <a:lstStyle/>
          <a:p>
            <a:endParaRPr lang="en-US" sz="1013"/>
          </a:p>
        </p:txBody>
      </p:sp>
      <p:sp>
        <p:nvSpPr>
          <p:cNvPr id="14" name="1 column layout"/>
          <p:cNvSpPr>
            <a:spLocks noChangeArrowheads="1"/>
          </p:cNvSpPr>
          <p:nvPr/>
        </p:nvSpPr>
        <p:spPr bwMode="auto">
          <a:xfrm>
            <a:off x="6307441" y="1337277"/>
            <a:ext cx="2349069" cy="2444703"/>
          </a:xfrm>
          <a:prstGeom prst="rect">
            <a:avLst/>
          </a:prstGeom>
          <a:solidFill>
            <a:schemeClr val="accent1"/>
          </a:solidFill>
          <a:ln w="9525" algn="ctr">
            <a:solidFill>
              <a:schemeClr val="tx1"/>
            </a:solidFill>
            <a:round/>
            <a:headEnd/>
            <a:tailEnd/>
          </a:ln>
        </p:spPr>
        <p:txBody>
          <a:bodyPr/>
          <a:lstStyle/>
          <a:p>
            <a:pPr algn="ctr"/>
            <a:endParaRPr lang="en-US" sz="1126" dirty="0">
              <a:solidFill>
                <a:schemeClr val="bg1"/>
              </a:solidFill>
              <a:latin typeface="Myriad Pro" pitchFamily="34" charset="0"/>
            </a:endParaRPr>
          </a:p>
          <a:p>
            <a:pPr algn="ctr"/>
            <a:endParaRPr lang="en-US" sz="1126" dirty="0">
              <a:solidFill>
                <a:schemeClr val="bg1"/>
              </a:solidFill>
              <a:latin typeface="Myriad Pro" pitchFamily="34" charset="0"/>
            </a:endParaRPr>
          </a:p>
          <a:p>
            <a:pPr algn="ctr"/>
            <a:endParaRPr lang="en-US" sz="1126" dirty="0">
              <a:solidFill>
                <a:schemeClr val="bg1"/>
              </a:solidFill>
              <a:latin typeface="Myriad Pro" pitchFamily="34" charset="0"/>
            </a:endParaRPr>
          </a:p>
          <a:p>
            <a:pPr algn="ctr"/>
            <a:endParaRPr lang="en-US" sz="1126" dirty="0">
              <a:solidFill>
                <a:schemeClr val="bg1"/>
              </a:solidFill>
              <a:latin typeface="Myriad Pro" pitchFamily="34" charset="0"/>
            </a:endParaRPr>
          </a:p>
          <a:p>
            <a:pPr algn="ctr"/>
            <a:r>
              <a:rPr lang="en-US" sz="1126" dirty="0">
                <a:solidFill>
                  <a:schemeClr val="bg1"/>
                </a:solidFill>
              </a:rPr>
              <a:t>Column 1</a:t>
            </a:r>
          </a:p>
        </p:txBody>
      </p:sp>
      <p:sp>
        <p:nvSpPr>
          <p:cNvPr id="18" name="Content App wide"/>
          <p:cNvSpPr>
            <a:spLocks noChangeArrowheads="1"/>
          </p:cNvSpPr>
          <p:nvPr/>
        </p:nvSpPr>
        <p:spPr bwMode="auto">
          <a:xfrm>
            <a:off x="6353409" y="1393528"/>
            <a:ext cx="2246037" cy="2330690"/>
          </a:xfrm>
          <a:prstGeom prst="rect">
            <a:avLst/>
          </a:prstGeom>
          <a:solidFill>
            <a:srgbClr val="008000"/>
          </a:solidFill>
          <a:ln w="9525" algn="ctr">
            <a:solidFill>
              <a:schemeClr val="tx1"/>
            </a:solidFill>
            <a:round/>
            <a:headEnd/>
            <a:tailEnd/>
          </a:ln>
        </p:spPr>
        <p:txBody>
          <a:bodyPr/>
          <a:lstStyle/>
          <a:p>
            <a:pPr algn="ctr"/>
            <a:endParaRPr lang="en-US" sz="1013" dirty="0"/>
          </a:p>
          <a:p>
            <a:pPr algn="ctr"/>
            <a:endParaRPr lang="en-US" sz="1013" dirty="0"/>
          </a:p>
          <a:p>
            <a:pPr algn="ctr"/>
            <a:endParaRPr lang="en-US" sz="1013" dirty="0"/>
          </a:p>
          <a:p>
            <a:pPr algn="ctr"/>
            <a:r>
              <a:rPr lang="en-US" sz="1126" dirty="0">
                <a:solidFill>
                  <a:schemeClr val="bg1"/>
                </a:solidFill>
              </a:rPr>
              <a:t>Content App</a:t>
            </a:r>
          </a:p>
        </p:txBody>
      </p:sp>
      <p:sp>
        <p:nvSpPr>
          <p:cNvPr id="8" name="Column One"/>
          <p:cNvSpPr>
            <a:spLocks noChangeArrowheads="1"/>
          </p:cNvSpPr>
          <p:nvPr/>
        </p:nvSpPr>
        <p:spPr bwMode="auto">
          <a:xfrm>
            <a:off x="6310506" y="1341590"/>
            <a:ext cx="1105847" cy="2424874"/>
          </a:xfrm>
          <a:prstGeom prst="rect">
            <a:avLst/>
          </a:prstGeom>
          <a:solidFill>
            <a:schemeClr val="accent1"/>
          </a:solidFill>
          <a:ln w="9525" algn="ctr">
            <a:solidFill>
              <a:schemeClr val="tx1"/>
            </a:solidFill>
            <a:round/>
            <a:headEnd/>
            <a:tailEnd/>
          </a:ln>
        </p:spPr>
        <p:txBody>
          <a:bodyPr/>
          <a:lstStyle/>
          <a:p>
            <a:pPr algn="ctr"/>
            <a:endParaRPr lang="en-US" sz="1013" dirty="0">
              <a:latin typeface="Myriad Pro" pitchFamily="34" charset="0"/>
            </a:endParaRPr>
          </a:p>
          <a:p>
            <a:pPr algn="ctr"/>
            <a:endParaRPr lang="en-US" sz="1013" dirty="0">
              <a:latin typeface="Myriad Pro" pitchFamily="34" charset="0"/>
            </a:endParaRPr>
          </a:p>
          <a:p>
            <a:pPr algn="ctr"/>
            <a:endParaRPr lang="en-US" sz="1013" dirty="0">
              <a:latin typeface="Myriad Pro" pitchFamily="34" charset="0"/>
            </a:endParaRPr>
          </a:p>
          <a:p>
            <a:pPr algn="ctr"/>
            <a:endParaRPr lang="en-US" sz="1013" dirty="0">
              <a:solidFill>
                <a:schemeClr val="bg1"/>
              </a:solidFill>
              <a:latin typeface="Myriad Pro" pitchFamily="34" charset="0"/>
            </a:endParaRPr>
          </a:p>
          <a:p>
            <a:pPr algn="ctr"/>
            <a:r>
              <a:rPr lang="en-US" sz="1126" dirty="0">
                <a:solidFill>
                  <a:schemeClr val="bg1"/>
                </a:solidFill>
              </a:rPr>
              <a:t>Column 1</a:t>
            </a:r>
          </a:p>
        </p:txBody>
      </p:sp>
      <p:sp>
        <p:nvSpPr>
          <p:cNvPr id="10" name="Column Two"/>
          <p:cNvSpPr>
            <a:spLocks noChangeArrowheads="1"/>
          </p:cNvSpPr>
          <p:nvPr/>
        </p:nvSpPr>
        <p:spPr bwMode="auto">
          <a:xfrm>
            <a:off x="7514576" y="1337277"/>
            <a:ext cx="1105847" cy="2424874"/>
          </a:xfrm>
          <a:prstGeom prst="rect">
            <a:avLst/>
          </a:prstGeom>
          <a:solidFill>
            <a:schemeClr val="accent1"/>
          </a:solidFill>
          <a:ln w="9525" algn="ctr">
            <a:solidFill>
              <a:schemeClr val="tx1"/>
            </a:solidFill>
            <a:round/>
            <a:headEnd/>
            <a:tailEnd/>
          </a:ln>
        </p:spPr>
        <p:txBody>
          <a:bodyPr/>
          <a:lstStyle/>
          <a:p>
            <a:pPr algn="ctr"/>
            <a:endParaRPr lang="en-US" sz="1013" dirty="0">
              <a:latin typeface="Myriad Pro" pitchFamily="34" charset="0"/>
            </a:endParaRPr>
          </a:p>
          <a:p>
            <a:pPr algn="ctr"/>
            <a:endParaRPr lang="en-US" sz="1013" dirty="0">
              <a:latin typeface="Myriad Pro" pitchFamily="34" charset="0"/>
            </a:endParaRPr>
          </a:p>
          <a:p>
            <a:pPr algn="ctr"/>
            <a:endParaRPr lang="en-US" sz="1013" dirty="0">
              <a:latin typeface="Myriad Pro" pitchFamily="34" charset="0"/>
            </a:endParaRPr>
          </a:p>
          <a:p>
            <a:pPr algn="ctr"/>
            <a:endParaRPr lang="en-US" sz="1013" dirty="0">
              <a:solidFill>
                <a:schemeClr val="bg1"/>
              </a:solidFill>
              <a:latin typeface="Myriad Pro" pitchFamily="34" charset="0"/>
            </a:endParaRPr>
          </a:p>
          <a:p>
            <a:pPr algn="ctr"/>
            <a:r>
              <a:rPr lang="en-US" sz="1126" dirty="0">
                <a:solidFill>
                  <a:schemeClr val="bg1"/>
                </a:solidFill>
              </a:rPr>
              <a:t>Column 2</a:t>
            </a:r>
          </a:p>
        </p:txBody>
      </p:sp>
      <p:sp>
        <p:nvSpPr>
          <p:cNvPr id="13" name="Content App narrow"/>
          <p:cNvSpPr>
            <a:spLocks noChangeArrowheads="1"/>
          </p:cNvSpPr>
          <p:nvPr/>
        </p:nvSpPr>
        <p:spPr bwMode="auto">
          <a:xfrm>
            <a:off x="6353408" y="1370588"/>
            <a:ext cx="1009687" cy="2314653"/>
          </a:xfrm>
          <a:prstGeom prst="rect">
            <a:avLst/>
          </a:prstGeom>
          <a:solidFill>
            <a:srgbClr val="008000"/>
          </a:solidFill>
          <a:ln w="9525" algn="ctr">
            <a:solidFill>
              <a:schemeClr val="tx1"/>
            </a:solidFill>
            <a:round/>
            <a:headEnd/>
            <a:tailEnd/>
          </a:ln>
        </p:spPr>
        <p:txBody>
          <a:bodyPr/>
          <a:lstStyle/>
          <a:p>
            <a:pPr algn="ctr"/>
            <a:endParaRPr lang="en-US" sz="1013" dirty="0"/>
          </a:p>
          <a:p>
            <a:pPr algn="ctr"/>
            <a:endParaRPr lang="en-US" sz="1013" dirty="0"/>
          </a:p>
          <a:p>
            <a:pPr algn="ctr"/>
            <a:endParaRPr lang="en-US" sz="1013" dirty="0"/>
          </a:p>
          <a:p>
            <a:pPr algn="ctr"/>
            <a:endParaRPr lang="en-US" sz="1013" dirty="0"/>
          </a:p>
          <a:p>
            <a:pPr algn="ctr"/>
            <a:r>
              <a:rPr lang="en-US" sz="1126" dirty="0">
                <a:solidFill>
                  <a:schemeClr val="bg1"/>
                </a:solidFill>
              </a:rPr>
              <a:t>Content App</a:t>
            </a:r>
          </a:p>
        </p:txBody>
      </p:sp>
      <p:sp>
        <p:nvSpPr>
          <p:cNvPr id="11" name="Site Shortcuts"/>
          <p:cNvSpPr>
            <a:spLocks noChangeArrowheads="1"/>
          </p:cNvSpPr>
          <p:nvPr/>
        </p:nvSpPr>
        <p:spPr bwMode="auto">
          <a:xfrm>
            <a:off x="7560878" y="1377430"/>
            <a:ext cx="1009687" cy="1157326"/>
          </a:xfrm>
          <a:prstGeom prst="rect">
            <a:avLst/>
          </a:prstGeom>
          <a:solidFill>
            <a:schemeClr val="accent3">
              <a:lumMod val="75000"/>
            </a:schemeClr>
          </a:solidFill>
          <a:ln w="9525" algn="ctr">
            <a:solidFill>
              <a:schemeClr val="tx1"/>
            </a:solidFill>
            <a:round/>
            <a:headEnd/>
            <a:tailEnd/>
          </a:ln>
        </p:spPr>
        <p:txBody>
          <a:bodyPr/>
          <a:lstStyle/>
          <a:p>
            <a:pPr algn="ctr"/>
            <a:endParaRPr lang="en-US" sz="1013" dirty="0">
              <a:solidFill>
                <a:schemeClr val="bg1"/>
              </a:solidFill>
            </a:endParaRPr>
          </a:p>
          <a:p>
            <a:pPr algn="ctr"/>
            <a:r>
              <a:rPr lang="en-US" sz="1013" dirty="0"/>
              <a:t>Site Shortcuts App</a:t>
            </a:r>
          </a:p>
        </p:txBody>
      </p:sp>
      <p:sp>
        <p:nvSpPr>
          <p:cNvPr id="12" name="Upcoming Events"/>
          <p:cNvSpPr>
            <a:spLocks noChangeArrowheads="1"/>
          </p:cNvSpPr>
          <p:nvPr/>
        </p:nvSpPr>
        <p:spPr bwMode="auto">
          <a:xfrm>
            <a:off x="7568829" y="2576849"/>
            <a:ext cx="1009687" cy="1102215"/>
          </a:xfrm>
          <a:prstGeom prst="rect">
            <a:avLst/>
          </a:prstGeom>
          <a:solidFill>
            <a:srgbClr val="893BC3"/>
          </a:solidFill>
          <a:ln w="9525" algn="ctr">
            <a:solidFill>
              <a:schemeClr val="tx1"/>
            </a:solidFill>
            <a:round/>
            <a:headEnd/>
            <a:tailEnd/>
          </a:ln>
        </p:spPr>
        <p:txBody>
          <a:bodyPr/>
          <a:lstStyle/>
          <a:p>
            <a:pPr algn="ctr"/>
            <a:endParaRPr lang="en-US" sz="1013" dirty="0">
              <a:solidFill>
                <a:schemeClr val="bg1"/>
              </a:solidFill>
            </a:endParaRPr>
          </a:p>
          <a:p>
            <a:pPr algn="ctr"/>
            <a:r>
              <a:rPr lang="en-US" sz="1013" dirty="0">
                <a:solidFill>
                  <a:schemeClr val="bg1"/>
                </a:solidFill>
              </a:rPr>
              <a:t>Upcoming Events App</a:t>
            </a:r>
          </a:p>
        </p:txBody>
      </p:sp>
    </p:spTree>
    <p:extLst>
      <p:ext uri="{BB962C8B-B14F-4D97-AF65-F5344CB8AC3E}">
        <p14:creationId xmlns:p14="http://schemas.microsoft.com/office/powerpoint/2010/main" val="2740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0-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grpId="0" nodeType="clickEffect">
                                  <p:stCondLst>
                                    <p:cond delay="0"/>
                                  </p:stCondLst>
                                  <p:childTnLst>
                                    <p:anim calcmode="lin" valueType="num">
                                      <p:cBhvr>
                                        <p:cTn id="18" dur="500"/>
                                        <p:tgtEl>
                                          <p:spTgt spid="14"/>
                                        </p:tgtEl>
                                        <p:attrNameLst>
                                          <p:attrName>ppt_w</p:attrName>
                                        </p:attrNameLst>
                                      </p:cBhvr>
                                      <p:tavLst>
                                        <p:tav tm="0">
                                          <p:val>
                                            <p:strVal val="ppt_w"/>
                                          </p:val>
                                        </p:tav>
                                        <p:tav tm="100000">
                                          <p:val>
                                            <p:fltVal val="0"/>
                                          </p:val>
                                        </p:tav>
                                      </p:tavLst>
                                    </p:anim>
                                    <p:anim calcmode="lin" valueType="num">
                                      <p:cBhvr>
                                        <p:cTn id="19" dur="500"/>
                                        <p:tgtEl>
                                          <p:spTgt spid="14"/>
                                        </p:tgtEl>
                                        <p:attrNameLst>
                                          <p:attrName>ppt_h</p:attrName>
                                        </p:attrNameLst>
                                      </p:cBhvr>
                                      <p:tavLst>
                                        <p:tav tm="0">
                                          <p:val>
                                            <p:strVal val="ppt_h"/>
                                          </p:val>
                                        </p:tav>
                                        <p:tav tm="100000">
                                          <p:val>
                                            <p:strVal val="ppt_h"/>
                                          </p:val>
                                        </p:tav>
                                      </p:tavLst>
                                    </p:anim>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8" grpId="1" animBg="1"/>
      <p:bldP spid="8" grpId="0" animBg="1"/>
      <p:bldP spid="10" grpId="0" animBg="1"/>
      <p:bldP spid="13"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Canvas and Apps</a:t>
            </a:r>
          </a:p>
        </p:txBody>
      </p:sp>
      <p:pic>
        <p:nvPicPr>
          <p:cNvPr id="3" name="Picture 2" descr="Screen shot of blank page in Site Manager showing the canvas on the left and the Create New panel of available apps on the right.">
            <a:extLst>
              <a:ext uri="{FF2B5EF4-FFF2-40B4-BE49-F238E27FC236}">
                <a16:creationId xmlns:a16="http://schemas.microsoft.com/office/drawing/2014/main" id="{89020F36-E2B2-48F1-B883-6967AD4E82AA}"/>
              </a:ext>
            </a:extLst>
          </p:cNvPr>
          <p:cNvPicPr>
            <a:picLocks noChangeAspect="1"/>
          </p:cNvPicPr>
          <p:nvPr/>
        </p:nvPicPr>
        <p:blipFill>
          <a:blip r:embed="rId2"/>
          <a:stretch>
            <a:fillRect/>
          </a:stretch>
        </p:blipFill>
        <p:spPr>
          <a:xfrm>
            <a:off x="962890" y="1049787"/>
            <a:ext cx="7083136" cy="3886540"/>
          </a:xfrm>
          <a:prstGeom prst="rect">
            <a:avLst/>
          </a:prstGeom>
        </p:spPr>
      </p:pic>
    </p:spTree>
    <p:extLst>
      <p:ext uri="{BB962C8B-B14F-4D97-AF65-F5344CB8AC3E}">
        <p14:creationId xmlns:p14="http://schemas.microsoft.com/office/powerpoint/2010/main" val="2794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Canvas and Layout</a:t>
            </a:r>
          </a:p>
        </p:txBody>
      </p:sp>
      <p:pic>
        <p:nvPicPr>
          <p:cNvPr id="10" name="Picture 9" descr="Screenshot of blank page in Site Manager, highlighting how to change the layout to a right sidebar with header and footer.">
            <a:extLst>
              <a:ext uri="{FF2B5EF4-FFF2-40B4-BE49-F238E27FC236}">
                <a16:creationId xmlns:a16="http://schemas.microsoft.com/office/drawing/2014/main" id="{B6F4D939-1C35-40C7-96EF-4339BA2CEF4E}"/>
              </a:ext>
            </a:extLst>
          </p:cNvPr>
          <p:cNvPicPr>
            <a:picLocks noChangeAspect="1"/>
          </p:cNvPicPr>
          <p:nvPr/>
        </p:nvPicPr>
        <p:blipFill>
          <a:blip r:embed="rId2"/>
          <a:stretch>
            <a:fillRect/>
          </a:stretch>
        </p:blipFill>
        <p:spPr>
          <a:xfrm>
            <a:off x="539307" y="1042700"/>
            <a:ext cx="7962294" cy="3892059"/>
          </a:xfrm>
          <a:prstGeom prst="rect">
            <a:avLst/>
          </a:prstGeom>
        </p:spPr>
      </p:pic>
    </p:spTree>
    <p:extLst>
      <p:ext uri="{BB962C8B-B14F-4D97-AF65-F5344CB8AC3E}">
        <p14:creationId xmlns:p14="http://schemas.microsoft.com/office/powerpoint/2010/main" val="2774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b 16-9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776BD"/>
        </a:solidFill>
        <a:ln w="6350" cap="sq" cmpd="sng" algn="ctr">
          <a:noFill/>
          <a:prstDash val="solid"/>
          <a:miter lim="800000"/>
        </a:ln>
        <a:effectLst/>
      </a:spPr>
      <a:bodyPr rot="0" spcFirstLastPara="0" vert="horz" wrap="square" lIns="137160" tIns="137160" rIns="137160" bIns="13716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prstClr val="white"/>
            </a:solidFill>
            <a:effectLst/>
            <a:uLnTx/>
            <a:uFillTx/>
            <a:latin typeface="Calibri"/>
            <a:ea typeface="+mn-ea"/>
            <a:cs typeface="+mn-cs"/>
          </a:defRPr>
        </a:defPPr>
      </a:lstStyle>
    </a:spDef>
    <a:lnDef>
      <a:spPr>
        <a:noFill/>
        <a:ln w="6350" cap="sq" cmpd="sng" algn="ctr">
          <a:solidFill>
            <a:srgbClr val="4776BD"/>
          </a:solidFill>
          <a:prstDash val="solid"/>
          <a:miter lim="800000"/>
          <a:headEnd type="none" w="med" len="med"/>
          <a:tailEnd type="none" w="med" len="med"/>
        </a:ln>
        <a:effectLst/>
      </a:spPr>
      <a:bodyPr/>
      <a:lstStyle/>
    </a:lnDef>
    <a:txDef>
      <a:spPr>
        <a:noFill/>
        <a:ln w="6350" cap="sq">
          <a:noFill/>
          <a:miter lim="800000"/>
        </a:ln>
      </a:spPr>
      <a:bodyPr wrap="square" lIns="137160" tIns="137160" rIns="137160" bIns="137160" rtlCol="0">
        <a:noAutofit/>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Bb 16-9 light v3.3.potx" id="{514418AB-3B8A-4EFA-A52A-A65295A9D989}" vid="{A182B488-408A-435B-AECE-54D784F41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Blackboard_Presentation_16-9_Light_2018</Template>
  <TotalTime>3235</TotalTime>
  <Words>683</Words>
  <Application>Microsoft Macintosh PowerPoint</Application>
  <PresentationFormat>Custom</PresentationFormat>
  <Paragraphs>142</Paragraphs>
  <Slides>23</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Georgia</vt:lpstr>
      <vt:lpstr>Myriad Pro</vt:lpstr>
      <vt:lpstr>Bb 16-9 light v3.3</vt:lpstr>
      <vt:lpstr>Web Community Manager Managing the Section Workspace</vt:lpstr>
      <vt:lpstr>At the end of today’s hands-on workshop you will be able to:</vt:lpstr>
      <vt:lpstr>Your URL</vt:lpstr>
      <vt:lpstr>Editorial Privileges</vt:lpstr>
      <vt:lpstr>This file cabinet represents your site/sub-site.</vt:lpstr>
      <vt:lpstr>Section Workspace</vt:lpstr>
      <vt:lpstr>Page structure</vt:lpstr>
      <vt:lpstr>Page: Canvas and Apps</vt:lpstr>
      <vt:lpstr>Page: Canvas and Layout</vt:lpstr>
      <vt:lpstr>Activity: Add a Content Page Type</vt:lpstr>
      <vt:lpstr>Activity: Add text, image, and links</vt:lpstr>
      <vt:lpstr>Activity: Add a File Library Page</vt:lpstr>
      <vt:lpstr>Activity: Add a File</vt:lpstr>
      <vt:lpstr>Activity: Add a Document Viewer Page</vt:lpstr>
      <vt:lpstr>Activity: Add a Document to Display</vt:lpstr>
      <vt:lpstr>Activity: Add a Blank Page</vt:lpstr>
      <vt:lpstr>Activity: Add Accordion App</vt:lpstr>
      <vt:lpstr>Commonly Used Apps</vt:lpstr>
      <vt:lpstr>Activity: Modify the Page Layout</vt:lpstr>
      <vt:lpstr>Activity: Page Options &amp; Organizing Pages</vt:lpstr>
      <vt:lpstr>Activity: Delete and Restore Page</vt:lpstr>
      <vt:lpstr>In today’s workshop our focus was to help you: </vt:lpstr>
      <vt:lpstr>We hope you’ve enjoyed today’s Workshop. </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Presentation Template</dc:title>
  <dc:creator>Melissa Mertz</dc:creator>
  <cp:lastModifiedBy>Kit Archie</cp:lastModifiedBy>
  <cp:revision>14</cp:revision>
  <dcterms:created xsi:type="dcterms:W3CDTF">2019-01-03T18:49:50Z</dcterms:created>
  <dcterms:modified xsi:type="dcterms:W3CDTF">2020-07-14T13:23:51Z</dcterms:modified>
</cp:coreProperties>
</file>